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2" r:id="rId4"/>
    <p:sldId id="258" r:id="rId5"/>
    <p:sldId id="259" r:id="rId6"/>
    <p:sldId id="273" r:id="rId7"/>
    <p:sldId id="260" r:id="rId8"/>
    <p:sldId id="274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9BF3D-4688-46C3-8EF9-2ED8EF3935B5}" type="doc">
      <dgm:prSet loTypeId="urn:microsoft.com/office/officeart/2005/8/layout/process4" loCatId="list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n-CA"/>
        </a:p>
      </dgm:t>
    </dgm:pt>
    <dgm:pt modelId="{1C0DB5A3-F4C3-4338-95C3-E464D17DCD83}">
      <dgm:prSet phldrT="[Text]"/>
      <dgm:spPr/>
      <dgm:t>
        <a:bodyPr/>
        <a:lstStyle/>
        <a:p>
          <a:r>
            <a:rPr lang="en-CA" dirty="0" smtClean="0"/>
            <a:t>Blood Vessels</a:t>
          </a:r>
          <a:endParaRPr lang="en-CA" dirty="0"/>
        </a:p>
      </dgm:t>
    </dgm:pt>
    <dgm:pt modelId="{E9767C10-E89A-407D-91B9-D1FFEDB3B285}" type="parTrans" cxnId="{78978DDA-97FC-46B4-9E5D-60A3DFC1ADB9}">
      <dgm:prSet/>
      <dgm:spPr/>
      <dgm:t>
        <a:bodyPr/>
        <a:lstStyle/>
        <a:p>
          <a:endParaRPr lang="en-CA"/>
        </a:p>
      </dgm:t>
    </dgm:pt>
    <dgm:pt modelId="{8901E4C6-18FB-4BFB-8BBE-76075FA2041B}" type="sibTrans" cxnId="{78978DDA-97FC-46B4-9E5D-60A3DFC1ADB9}">
      <dgm:prSet/>
      <dgm:spPr/>
      <dgm:t>
        <a:bodyPr/>
        <a:lstStyle/>
        <a:p>
          <a:endParaRPr lang="en-CA"/>
        </a:p>
      </dgm:t>
    </dgm:pt>
    <dgm:pt modelId="{1E0F2EDC-70C2-46CB-864A-CC8AD550D9E9}">
      <dgm:prSet phldrT="[Text]"/>
      <dgm:spPr/>
      <dgm:t>
        <a:bodyPr/>
        <a:lstStyle/>
        <a:p>
          <a:r>
            <a:rPr lang="en-CA" dirty="0" smtClean="0"/>
            <a:t>Arteries</a:t>
          </a:r>
          <a:endParaRPr lang="en-CA" dirty="0"/>
        </a:p>
      </dgm:t>
    </dgm:pt>
    <dgm:pt modelId="{07FE5398-41EF-4BD2-BFF5-CC45E84D1871}" type="parTrans" cxnId="{93A10314-F477-4D43-8942-49116576B8E0}">
      <dgm:prSet/>
      <dgm:spPr/>
      <dgm:t>
        <a:bodyPr/>
        <a:lstStyle/>
        <a:p>
          <a:endParaRPr lang="en-CA"/>
        </a:p>
      </dgm:t>
    </dgm:pt>
    <dgm:pt modelId="{6B164A69-6632-4B15-AFC3-A3CA15EED083}" type="sibTrans" cxnId="{93A10314-F477-4D43-8942-49116576B8E0}">
      <dgm:prSet/>
      <dgm:spPr/>
      <dgm:t>
        <a:bodyPr/>
        <a:lstStyle/>
        <a:p>
          <a:endParaRPr lang="en-CA"/>
        </a:p>
      </dgm:t>
    </dgm:pt>
    <dgm:pt modelId="{6E4E2BD9-00E3-4F7E-8EDB-775FF5596BF9}">
      <dgm:prSet phldrT="[Text]"/>
      <dgm:spPr/>
      <dgm:t>
        <a:bodyPr/>
        <a:lstStyle/>
        <a:p>
          <a:r>
            <a:rPr lang="en-CA" dirty="0" err="1" smtClean="0"/>
            <a:t>Venules</a:t>
          </a:r>
          <a:endParaRPr lang="en-CA" dirty="0"/>
        </a:p>
      </dgm:t>
    </dgm:pt>
    <dgm:pt modelId="{08E5CB52-431C-4C11-B7F1-9F8AB0AE2DFA}" type="parTrans" cxnId="{3982753E-99F0-43E3-9456-269CDFE2169A}">
      <dgm:prSet/>
      <dgm:spPr/>
      <dgm:t>
        <a:bodyPr/>
        <a:lstStyle/>
        <a:p>
          <a:endParaRPr lang="en-CA"/>
        </a:p>
      </dgm:t>
    </dgm:pt>
    <dgm:pt modelId="{C40BCDED-1B80-4767-AE03-4E0FE4F59455}" type="sibTrans" cxnId="{3982753E-99F0-43E3-9456-269CDFE2169A}">
      <dgm:prSet/>
      <dgm:spPr/>
      <dgm:t>
        <a:bodyPr/>
        <a:lstStyle/>
        <a:p>
          <a:endParaRPr lang="en-CA"/>
        </a:p>
      </dgm:t>
    </dgm:pt>
    <dgm:pt modelId="{696DDDA7-71B8-4FDB-8177-1139C934F9DA}">
      <dgm:prSet phldrT="[Text]"/>
      <dgm:spPr/>
      <dgm:t>
        <a:bodyPr/>
        <a:lstStyle/>
        <a:p>
          <a:r>
            <a:rPr lang="en-CA" dirty="0" smtClean="0"/>
            <a:t>Capillaries</a:t>
          </a:r>
          <a:endParaRPr lang="en-CA" dirty="0"/>
        </a:p>
      </dgm:t>
    </dgm:pt>
    <dgm:pt modelId="{667C4940-EFFD-4D16-B5D3-60235FDA4704}" type="sibTrans" cxnId="{EDDD4D44-3B0A-40DD-B54F-8454C957CA68}">
      <dgm:prSet/>
      <dgm:spPr/>
      <dgm:t>
        <a:bodyPr/>
        <a:lstStyle/>
        <a:p>
          <a:endParaRPr lang="en-CA"/>
        </a:p>
      </dgm:t>
    </dgm:pt>
    <dgm:pt modelId="{BAA791C5-8FD8-42E9-B244-71803E58121A}" type="parTrans" cxnId="{EDDD4D44-3B0A-40DD-B54F-8454C957CA68}">
      <dgm:prSet/>
      <dgm:spPr/>
      <dgm:t>
        <a:bodyPr/>
        <a:lstStyle/>
        <a:p>
          <a:endParaRPr lang="en-CA"/>
        </a:p>
      </dgm:t>
    </dgm:pt>
    <dgm:pt modelId="{994096FD-9B2E-4AD2-81E9-F189E34477BF}">
      <dgm:prSet phldrT="[Text]"/>
      <dgm:spPr/>
      <dgm:t>
        <a:bodyPr/>
        <a:lstStyle/>
        <a:p>
          <a:r>
            <a:rPr lang="en-CA" dirty="0" smtClean="0"/>
            <a:t>Arterioles</a:t>
          </a:r>
          <a:endParaRPr lang="en-CA" dirty="0"/>
        </a:p>
      </dgm:t>
    </dgm:pt>
    <dgm:pt modelId="{63300BBD-0756-4561-A927-D4B68ECA75E6}" type="sibTrans" cxnId="{175C5411-120C-40A7-BC6B-4D94375D7783}">
      <dgm:prSet/>
      <dgm:spPr/>
      <dgm:t>
        <a:bodyPr/>
        <a:lstStyle/>
        <a:p>
          <a:endParaRPr lang="en-CA"/>
        </a:p>
      </dgm:t>
    </dgm:pt>
    <dgm:pt modelId="{3CF5CE47-0C1D-4EE7-B54E-A0D30758BDA7}" type="parTrans" cxnId="{175C5411-120C-40A7-BC6B-4D94375D7783}">
      <dgm:prSet/>
      <dgm:spPr/>
      <dgm:t>
        <a:bodyPr/>
        <a:lstStyle/>
        <a:p>
          <a:endParaRPr lang="en-CA"/>
        </a:p>
      </dgm:t>
    </dgm:pt>
    <dgm:pt modelId="{B82C582F-027B-4BD8-B0C3-673BA3195F44}">
      <dgm:prSet phldrT="[Text]"/>
      <dgm:spPr/>
      <dgm:t>
        <a:bodyPr/>
        <a:lstStyle/>
        <a:p>
          <a:r>
            <a:rPr lang="en-CA" dirty="0" smtClean="0"/>
            <a:t>Veins</a:t>
          </a:r>
          <a:endParaRPr lang="en-CA" dirty="0"/>
        </a:p>
      </dgm:t>
    </dgm:pt>
    <dgm:pt modelId="{0F7BD7C9-764D-4C75-A060-AC7CCE587425}" type="parTrans" cxnId="{0167CF95-37D0-4CC3-83EC-7EBF3C9A02F0}">
      <dgm:prSet/>
      <dgm:spPr/>
      <dgm:t>
        <a:bodyPr/>
        <a:lstStyle/>
        <a:p>
          <a:endParaRPr lang="en-CA"/>
        </a:p>
      </dgm:t>
    </dgm:pt>
    <dgm:pt modelId="{3701FD18-61D9-4159-ABAC-2B7E6D5C9C0B}" type="sibTrans" cxnId="{0167CF95-37D0-4CC3-83EC-7EBF3C9A02F0}">
      <dgm:prSet/>
      <dgm:spPr/>
      <dgm:t>
        <a:bodyPr/>
        <a:lstStyle/>
        <a:p>
          <a:endParaRPr lang="en-CA"/>
        </a:p>
      </dgm:t>
    </dgm:pt>
    <dgm:pt modelId="{2F4246A6-EF5D-4F0F-A2B3-A8F321456CFE}" type="pres">
      <dgm:prSet presAssocID="{D0E9BF3D-4688-46C3-8EF9-2ED8EF393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37E4D5ED-3148-4752-B6F9-36256EBB4980}" type="pres">
      <dgm:prSet presAssocID="{1C0DB5A3-F4C3-4338-95C3-E464D17DCD83}" presName="boxAndChildren" presStyleCnt="0"/>
      <dgm:spPr/>
      <dgm:t>
        <a:bodyPr/>
        <a:lstStyle/>
        <a:p>
          <a:endParaRPr lang="en-CA"/>
        </a:p>
      </dgm:t>
    </dgm:pt>
    <dgm:pt modelId="{F1119123-4183-4E87-9AF2-77EAECC08CB2}" type="pres">
      <dgm:prSet presAssocID="{1C0DB5A3-F4C3-4338-95C3-E464D17DCD83}" presName="parentTextBox" presStyleLbl="node1" presStyleIdx="0" presStyleCnt="1"/>
      <dgm:spPr/>
      <dgm:t>
        <a:bodyPr/>
        <a:lstStyle/>
        <a:p>
          <a:endParaRPr lang="en-CA"/>
        </a:p>
      </dgm:t>
    </dgm:pt>
    <dgm:pt modelId="{E77C73EB-63A0-45A7-AA39-B502F90F0C77}" type="pres">
      <dgm:prSet presAssocID="{1C0DB5A3-F4C3-4338-95C3-E464D17DCD83}" presName="entireBox" presStyleLbl="node1" presStyleIdx="0" presStyleCnt="1"/>
      <dgm:spPr/>
      <dgm:t>
        <a:bodyPr/>
        <a:lstStyle/>
        <a:p>
          <a:endParaRPr lang="en-CA"/>
        </a:p>
      </dgm:t>
    </dgm:pt>
    <dgm:pt modelId="{5A20BE63-9A02-4FDF-BE66-E4D106B60431}" type="pres">
      <dgm:prSet presAssocID="{1C0DB5A3-F4C3-4338-95C3-E464D17DCD83}" presName="descendantBox" presStyleCnt="0"/>
      <dgm:spPr/>
      <dgm:t>
        <a:bodyPr/>
        <a:lstStyle/>
        <a:p>
          <a:endParaRPr lang="en-CA"/>
        </a:p>
      </dgm:t>
    </dgm:pt>
    <dgm:pt modelId="{2D546CAE-71B5-4AE6-92E6-AB89D3BBCD24}" type="pres">
      <dgm:prSet presAssocID="{1E0F2EDC-70C2-46CB-864A-CC8AD550D9E9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BE2D91B-BF64-4A5B-B9AA-BEC7C63FF98D}" type="pres">
      <dgm:prSet presAssocID="{994096FD-9B2E-4AD2-81E9-F189E34477BF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7F815F1-D84D-4C1B-A988-49AC500AE394}" type="pres">
      <dgm:prSet presAssocID="{696DDDA7-71B8-4FDB-8177-1139C934F9DA}" presName="childTextBox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5FDC6D0-B7C4-40DD-B4C7-5B2EA6EE4834}" type="pres">
      <dgm:prSet presAssocID="{6E4E2BD9-00E3-4F7E-8EDB-775FF5596BF9}" presName="childTextBox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86E212C-4D71-40D4-A769-E194A02AFBF1}" type="pres">
      <dgm:prSet presAssocID="{B82C582F-027B-4BD8-B0C3-673BA3195F44}" presName="childTextBox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4B89ACC-6E3D-42A0-9F40-1BDC2948D2ED}" type="presOf" srcId="{B82C582F-027B-4BD8-B0C3-673BA3195F44}" destId="{586E212C-4D71-40D4-A769-E194A02AFBF1}" srcOrd="0" destOrd="0" presId="urn:microsoft.com/office/officeart/2005/8/layout/process4"/>
    <dgm:cxn modelId="{93A10314-F477-4D43-8942-49116576B8E0}" srcId="{1C0DB5A3-F4C3-4338-95C3-E464D17DCD83}" destId="{1E0F2EDC-70C2-46CB-864A-CC8AD550D9E9}" srcOrd="0" destOrd="0" parTransId="{07FE5398-41EF-4BD2-BFF5-CC45E84D1871}" sibTransId="{6B164A69-6632-4B15-AFC3-A3CA15EED083}"/>
    <dgm:cxn modelId="{CE67E1D3-144F-479C-B9C0-BFBB7BB9A227}" type="presOf" srcId="{D0E9BF3D-4688-46C3-8EF9-2ED8EF3935B5}" destId="{2F4246A6-EF5D-4F0F-A2B3-A8F321456CFE}" srcOrd="0" destOrd="0" presId="urn:microsoft.com/office/officeart/2005/8/layout/process4"/>
    <dgm:cxn modelId="{3982753E-99F0-43E3-9456-269CDFE2169A}" srcId="{1C0DB5A3-F4C3-4338-95C3-E464D17DCD83}" destId="{6E4E2BD9-00E3-4F7E-8EDB-775FF5596BF9}" srcOrd="3" destOrd="0" parTransId="{08E5CB52-431C-4C11-B7F1-9F8AB0AE2DFA}" sibTransId="{C40BCDED-1B80-4767-AE03-4E0FE4F59455}"/>
    <dgm:cxn modelId="{175C5411-120C-40A7-BC6B-4D94375D7783}" srcId="{1C0DB5A3-F4C3-4338-95C3-E464D17DCD83}" destId="{994096FD-9B2E-4AD2-81E9-F189E34477BF}" srcOrd="1" destOrd="0" parTransId="{3CF5CE47-0C1D-4EE7-B54E-A0D30758BDA7}" sibTransId="{63300BBD-0756-4561-A927-D4B68ECA75E6}"/>
    <dgm:cxn modelId="{EDDD4D44-3B0A-40DD-B54F-8454C957CA68}" srcId="{1C0DB5A3-F4C3-4338-95C3-E464D17DCD83}" destId="{696DDDA7-71B8-4FDB-8177-1139C934F9DA}" srcOrd="2" destOrd="0" parTransId="{BAA791C5-8FD8-42E9-B244-71803E58121A}" sibTransId="{667C4940-EFFD-4D16-B5D3-60235FDA4704}"/>
    <dgm:cxn modelId="{763DD1AE-FAC8-4259-9FB2-6422F5EE4346}" type="presOf" srcId="{1C0DB5A3-F4C3-4338-95C3-E464D17DCD83}" destId="{F1119123-4183-4E87-9AF2-77EAECC08CB2}" srcOrd="0" destOrd="0" presId="urn:microsoft.com/office/officeart/2005/8/layout/process4"/>
    <dgm:cxn modelId="{0167CF95-37D0-4CC3-83EC-7EBF3C9A02F0}" srcId="{1C0DB5A3-F4C3-4338-95C3-E464D17DCD83}" destId="{B82C582F-027B-4BD8-B0C3-673BA3195F44}" srcOrd="4" destOrd="0" parTransId="{0F7BD7C9-764D-4C75-A060-AC7CCE587425}" sibTransId="{3701FD18-61D9-4159-ABAC-2B7E6D5C9C0B}"/>
    <dgm:cxn modelId="{78978DDA-97FC-46B4-9E5D-60A3DFC1ADB9}" srcId="{D0E9BF3D-4688-46C3-8EF9-2ED8EF3935B5}" destId="{1C0DB5A3-F4C3-4338-95C3-E464D17DCD83}" srcOrd="0" destOrd="0" parTransId="{E9767C10-E89A-407D-91B9-D1FFEDB3B285}" sibTransId="{8901E4C6-18FB-4BFB-8BBE-76075FA2041B}"/>
    <dgm:cxn modelId="{F07E8FFD-3CF2-489A-B143-C227A3A0605C}" type="presOf" srcId="{696DDDA7-71B8-4FDB-8177-1139C934F9DA}" destId="{07F815F1-D84D-4C1B-A988-49AC500AE394}" srcOrd="0" destOrd="0" presId="urn:microsoft.com/office/officeart/2005/8/layout/process4"/>
    <dgm:cxn modelId="{510FA053-1932-4114-A304-31637BF05D93}" type="presOf" srcId="{6E4E2BD9-00E3-4F7E-8EDB-775FF5596BF9}" destId="{05FDC6D0-B7C4-40DD-B4C7-5B2EA6EE4834}" srcOrd="0" destOrd="0" presId="urn:microsoft.com/office/officeart/2005/8/layout/process4"/>
    <dgm:cxn modelId="{A12229A1-E928-4ED1-95CA-86EBD8D2A5BC}" type="presOf" srcId="{994096FD-9B2E-4AD2-81E9-F189E34477BF}" destId="{2BE2D91B-BF64-4A5B-B9AA-BEC7C63FF98D}" srcOrd="0" destOrd="0" presId="urn:microsoft.com/office/officeart/2005/8/layout/process4"/>
    <dgm:cxn modelId="{2C09FEEE-D0C0-460D-ADD0-3C51D5E47AB3}" type="presOf" srcId="{1C0DB5A3-F4C3-4338-95C3-E464D17DCD83}" destId="{E77C73EB-63A0-45A7-AA39-B502F90F0C77}" srcOrd="1" destOrd="0" presId="urn:microsoft.com/office/officeart/2005/8/layout/process4"/>
    <dgm:cxn modelId="{9F6DAD81-54B6-45EF-A124-CBD4657E3444}" type="presOf" srcId="{1E0F2EDC-70C2-46CB-864A-CC8AD550D9E9}" destId="{2D546CAE-71B5-4AE6-92E6-AB89D3BBCD24}" srcOrd="0" destOrd="0" presId="urn:microsoft.com/office/officeart/2005/8/layout/process4"/>
    <dgm:cxn modelId="{58D00BE3-9D78-4F8D-9D91-AAB7188A558D}" type="presParOf" srcId="{2F4246A6-EF5D-4F0F-A2B3-A8F321456CFE}" destId="{37E4D5ED-3148-4752-B6F9-36256EBB4980}" srcOrd="0" destOrd="0" presId="urn:microsoft.com/office/officeart/2005/8/layout/process4"/>
    <dgm:cxn modelId="{7C49C8C3-7E73-4A2E-8C0C-145F74C01EC3}" type="presParOf" srcId="{37E4D5ED-3148-4752-B6F9-36256EBB4980}" destId="{F1119123-4183-4E87-9AF2-77EAECC08CB2}" srcOrd="0" destOrd="0" presId="urn:microsoft.com/office/officeart/2005/8/layout/process4"/>
    <dgm:cxn modelId="{688E667D-08CB-44F3-8DC0-D1C15216230D}" type="presParOf" srcId="{37E4D5ED-3148-4752-B6F9-36256EBB4980}" destId="{E77C73EB-63A0-45A7-AA39-B502F90F0C77}" srcOrd="1" destOrd="0" presId="urn:microsoft.com/office/officeart/2005/8/layout/process4"/>
    <dgm:cxn modelId="{D46DA1A1-2202-4156-913C-F30560F6F819}" type="presParOf" srcId="{37E4D5ED-3148-4752-B6F9-36256EBB4980}" destId="{5A20BE63-9A02-4FDF-BE66-E4D106B60431}" srcOrd="2" destOrd="0" presId="urn:microsoft.com/office/officeart/2005/8/layout/process4"/>
    <dgm:cxn modelId="{18E15F25-21AA-450F-B667-84159238610E}" type="presParOf" srcId="{5A20BE63-9A02-4FDF-BE66-E4D106B60431}" destId="{2D546CAE-71B5-4AE6-92E6-AB89D3BBCD24}" srcOrd="0" destOrd="0" presId="urn:microsoft.com/office/officeart/2005/8/layout/process4"/>
    <dgm:cxn modelId="{5995D308-A14F-4AE5-845C-0A1B1B42C862}" type="presParOf" srcId="{5A20BE63-9A02-4FDF-BE66-E4D106B60431}" destId="{2BE2D91B-BF64-4A5B-B9AA-BEC7C63FF98D}" srcOrd="1" destOrd="0" presId="urn:microsoft.com/office/officeart/2005/8/layout/process4"/>
    <dgm:cxn modelId="{1CE63562-C135-4189-BEDF-080639907464}" type="presParOf" srcId="{5A20BE63-9A02-4FDF-BE66-E4D106B60431}" destId="{07F815F1-D84D-4C1B-A988-49AC500AE394}" srcOrd="2" destOrd="0" presId="urn:microsoft.com/office/officeart/2005/8/layout/process4"/>
    <dgm:cxn modelId="{8B79CACD-7F81-4DC9-8A09-F40EE4AAB384}" type="presParOf" srcId="{5A20BE63-9A02-4FDF-BE66-E4D106B60431}" destId="{05FDC6D0-B7C4-40DD-B4C7-5B2EA6EE4834}" srcOrd="3" destOrd="0" presId="urn:microsoft.com/office/officeart/2005/8/layout/process4"/>
    <dgm:cxn modelId="{004F0025-08E0-4372-9185-F2CB2F0788BF}" type="presParOf" srcId="{5A20BE63-9A02-4FDF-BE66-E4D106B60431}" destId="{586E212C-4D71-40D4-A769-E194A02AFBF1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7C73EB-63A0-45A7-AA39-B502F90F0C77}">
      <dsp:nvSpPr>
        <dsp:cNvPr id="0" name=""/>
        <dsp:cNvSpPr/>
      </dsp:nvSpPr>
      <dsp:spPr>
        <a:xfrm>
          <a:off x="0" y="0"/>
          <a:ext cx="8229600" cy="62151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500" kern="1200" dirty="0" smtClean="0"/>
            <a:t>Blood Vessels</a:t>
          </a:r>
          <a:endParaRPr lang="en-CA" sz="6500" kern="1200" dirty="0"/>
        </a:p>
      </dsp:txBody>
      <dsp:txXfrm>
        <a:off x="0" y="0"/>
        <a:ext cx="8229600" cy="3356157"/>
      </dsp:txXfrm>
    </dsp:sp>
    <dsp:sp modelId="{2D546CAE-71B5-4AE6-92E6-AB89D3BBCD24}">
      <dsp:nvSpPr>
        <dsp:cNvPr id="0" name=""/>
        <dsp:cNvSpPr/>
      </dsp:nvSpPr>
      <dsp:spPr>
        <a:xfrm>
          <a:off x="1004" y="3231855"/>
          <a:ext cx="1645518" cy="2858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Arteries</a:t>
          </a:r>
          <a:endParaRPr lang="en-CA" sz="2100" kern="1200" dirty="0"/>
        </a:p>
      </dsp:txBody>
      <dsp:txXfrm>
        <a:off x="1004" y="3231855"/>
        <a:ext cx="1645518" cy="2858948"/>
      </dsp:txXfrm>
    </dsp:sp>
    <dsp:sp modelId="{2BE2D91B-BF64-4A5B-B9AA-BEC7C63FF98D}">
      <dsp:nvSpPr>
        <dsp:cNvPr id="0" name=""/>
        <dsp:cNvSpPr/>
      </dsp:nvSpPr>
      <dsp:spPr>
        <a:xfrm>
          <a:off x="1646522" y="3231855"/>
          <a:ext cx="1645518" cy="2858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Arterioles</a:t>
          </a:r>
          <a:endParaRPr lang="en-CA" sz="2100" kern="1200" dirty="0"/>
        </a:p>
      </dsp:txBody>
      <dsp:txXfrm>
        <a:off x="1646522" y="3231855"/>
        <a:ext cx="1645518" cy="2858948"/>
      </dsp:txXfrm>
    </dsp:sp>
    <dsp:sp modelId="{07F815F1-D84D-4C1B-A988-49AC500AE394}">
      <dsp:nvSpPr>
        <dsp:cNvPr id="0" name=""/>
        <dsp:cNvSpPr/>
      </dsp:nvSpPr>
      <dsp:spPr>
        <a:xfrm>
          <a:off x="3292040" y="3231855"/>
          <a:ext cx="1645518" cy="2858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Capillaries</a:t>
          </a:r>
          <a:endParaRPr lang="en-CA" sz="2100" kern="1200" dirty="0"/>
        </a:p>
      </dsp:txBody>
      <dsp:txXfrm>
        <a:off x="3292040" y="3231855"/>
        <a:ext cx="1645518" cy="2858948"/>
      </dsp:txXfrm>
    </dsp:sp>
    <dsp:sp modelId="{05FDC6D0-B7C4-40DD-B4C7-5B2EA6EE4834}">
      <dsp:nvSpPr>
        <dsp:cNvPr id="0" name=""/>
        <dsp:cNvSpPr/>
      </dsp:nvSpPr>
      <dsp:spPr>
        <a:xfrm>
          <a:off x="4937559" y="3231855"/>
          <a:ext cx="1645518" cy="2858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err="1" smtClean="0"/>
            <a:t>Venules</a:t>
          </a:r>
          <a:endParaRPr lang="en-CA" sz="2100" kern="1200" dirty="0"/>
        </a:p>
      </dsp:txBody>
      <dsp:txXfrm>
        <a:off x="4937559" y="3231855"/>
        <a:ext cx="1645518" cy="2858948"/>
      </dsp:txXfrm>
    </dsp:sp>
    <dsp:sp modelId="{586E212C-4D71-40D4-A769-E194A02AFBF1}">
      <dsp:nvSpPr>
        <dsp:cNvPr id="0" name=""/>
        <dsp:cNvSpPr/>
      </dsp:nvSpPr>
      <dsp:spPr>
        <a:xfrm>
          <a:off x="6583077" y="3231855"/>
          <a:ext cx="1645518" cy="2858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kern="1200" dirty="0" smtClean="0"/>
            <a:t>Veins</a:t>
          </a:r>
          <a:endParaRPr lang="en-CA" sz="2100" kern="1200" dirty="0"/>
        </a:p>
      </dsp:txBody>
      <dsp:txXfrm>
        <a:off x="6583077" y="3231855"/>
        <a:ext cx="1645518" cy="2858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21701-3CBC-474D-89B3-DDE0DEED702B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E95BB-313D-4783-B42D-CC537CBD8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78402-511C-44B3-A9F1-15D58B369E25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2021-2620-4E46-9935-1B6BDD254547}" type="datetimeFigureOut">
              <a:rPr lang="en-US" smtClean="0"/>
              <a:pPr/>
              <a:t>11/15/2010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euro.wehealny.org/images/12_02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unleashed.ie/GenImage.aspx?id=1094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dlineplus/images/artery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dlineplus/images/artery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ronline.org/images/evlt/blueVein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ronline.org/images/evlt/blueVein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tech.iitm.ac.in/faculty/annlabweb/capillary%20network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Blood Vessels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Other Vessels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32250" y="1142984"/>
            <a:ext cx="5111750" cy="5853113"/>
          </a:xfrm>
        </p:spPr>
        <p:txBody>
          <a:bodyPr>
            <a:normAutofit/>
          </a:bodyPr>
          <a:lstStyle/>
          <a:p>
            <a:r>
              <a:rPr lang="en-CA" dirty="0" smtClean="0"/>
              <a:t>Arterioles</a:t>
            </a:r>
          </a:p>
          <a:p>
            <a:pPr lvl="1"/>
            <a:r>
              <a:rPr lang="en-CA" dirty="0" smtClean="0"/>
              <a:t>Small arteries</a:t>
            </a:r>
          </a:p>
          <a:p>
            <a:pPr lvl="1"/>
            <a:r>
              <a:rPr lang="en-CA" dirty="0" smtClean="0"/>
              <a:t>Some that lead to specific organs that have sphincter muscles (to regulate blood pressure and flow to organ)</a:t>
            </a:r>
          </a:p>
          <a:p>
            <a:r>
              <a:rPr lang="en-CA" dirty="0" err="1" smtClean="0"/>
              <a:t>Venules</a:t>
            </a:r>
            <a:endParaRPr lang="en-CA" dirty="0" smtClean="0"/>
          </a:p>
          <a:p>
            <a:pPr lvl="1"/>
            <a:r>
              <a:rPr lang="en-CA" dirty="0" smtClean="0"/>
              <a:t>Small Veins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85786" y="5643578"/>
            <a:ext cx="29289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/>
              </a:rPr>
              <a:t>http://neuro.wehealny.org/images/12_02.gif</a:t>
            </a:r>
            <a:r>
              <a:rPr lang="en-CA" sz="1000" dirty="0" smtClean="0"/>
              <a:t> </a:t>
            </a:r>
            <a:endParaRPr lang="en-CA" sz="1000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/>
          <a:srcRect r="22798"/>
          <a:stretch>
            <a:fillRect/>
          </a:stretch>
        </p:blipFill>
        <p:spPr bwMode="auto">
          <a:xfrm>
            <a:off x="571472" y="2071678"/>
            <a:ext cx="3274401" cy="321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 Blood Vessels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CA" dirty="0" smtClean="0"/>
              <a:t>Aorta</a:t>
            </a:r>
          </a:p>
          <a:p>
            <a:r>
              <a:rPr lang="en-CA" dirty="0" smtClean="0"/>
              <a:t>Coronary Arteries and Veins</a:t>
            </a:r>
          </a:p>
          <a:p>
            <a:r>
              <a:rPr lang="en-CA" dirty="0" smtClean="0"/>
              <a:t>Carotid Arteries</a:t>
            </a:r>
          </a:p>
          <a:p>
            <a:r>
              <a:rPr lang="en-CA" dirty="0" smtClean="0"/>
              <a:t>Jugular Veins</a:t>
            </a:r>
          </a:p>
          <a:p>
            <a:r>
              <a:rPr lang="en-CA" dirty="0" err="1" smtClean="0"/>
              <a:t>Subclavian</a:t>
            </a:r>
            <a:r>
              <a:rPr lang="en-CA" dirty="0" smtClean="0"/>
              <a:t> Arteries and Veins</a:t>
            </a:r>
          </a:p>
          <a:p>
            <a:r>
              <a:rPr lang="en-CA" dirty="0" smtClean="0"/>
              <a:t>Mesenteric Arteries</a:t>
            </a:r>
          </a:p>
          <a:p>
            <a:r>
              <a:rPr lang="en-CA" dirty="0" smtClean="0"/>
              <a:t>Hepatic Portal Vein</a:t>
            </a:r>
          </a:p>
          <a:p>
            <a:r>
              <a:rPr lang="en-CA" dirty="0" smtClean="0"/>
              <a:t>Hepatic Vein</a:t>
            </a:r>
          </a:p>
          <a:p>
            <a:r>
              <a:rPr lang="en-CA" dirty="0" smtClean="0"/>
              <a:t>Renal Arteries and Veins</a:t>
            </a:r>
          </a:p>
          <a:p>
            <a:r>
              <a:rPr lang="en-CA" dirty="0" smtClean="0"/>
              <a:t>Iliac Arteries and Veins</a:t>
            </a:r>
          </a:p>
          <a:p>
            <a:r>
              <a:rPr lang="en-CA" dirty="0" smtClean="0"/>
              <a:t>Anterior and Posterior Vena Cava</a:t>
            </a:r>
          </a:p>
          <a:p>
            <a:r>
              <a:rPr lang="en-CA" dirty="0" smtClean="0"/>
              <a:t>Pulmonary Veins and Arteries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928794" y="607220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Know these major vessels and where they are transporting blood to and from.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285728"/>
          <a:ext cx="822960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Blood Vessels</a:t>
            </a:r>
            <a:endParaRPr lang="en-CA" dirty="0"/>
          </a:p>
        </p:txBody>
      </p:sp>
      <p:pic>
        <p:nvPicPr>
          <p:cNvPr id="2050" name="Picture 22" descr="image of Circulatory 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214422"/>
            <a:ext cx="2205038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Goals Today...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Explain the difference between the five types of blood vessels.</a:t>
            </a:r>
          </a:p>
          <a:p>
            <a:pPr lvl="1"/>
            <a:r>
              <a:rPr lang="en-CA" dirty="0" smtClean="0"/>
              <a:t>Arteries, Veins, Arterioles, </a:t>
            </a:r>
            <a:r>
              <a:rPr lang="en-CA" dirty="0" err="1" smtClean="0"/>
              <a:t>Venules</a:t>
            </a:r>
            <a:r>
              <a:rPr lang="en-CA" dirty="0" smtClean="0"/>
              <a:t> and Capillaries</a:t>
            </a:r>
          </a:p>
          <a:p>
            <a:r>
              <a:rPr lang="en-CA" dirty="0" smtClean="0"/>
              <a:t>Identify and give the function (including where the vessel is carrying blood from and where it is carrying blood to) of each major blood vessel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Blood Vessels</a:t>
            </a:r>
            <a:endParaRPr lang="en-CA" dirty="0"/>
          </a:p>
        </p:txBody>
      </p:sp>
      <p:pic>
        <p:nvPicPr>
          <p:cNvPr id="32770" name="Picture 2" descr="http://www.scienceunleashed.ie/GenImage.aspx?id=10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928802"/>
            <a:ext cx="6271737" cy="384335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71736" y="592933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http://www.scienceunleashed.ie/GenImage.aspx?id=1094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Arteries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868" y="714356"/>
            <a:ext cx="5111750" cy="5853113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Thick, elastic </a:t>
            </a:r>
            <a:r>
              <a:rPr lang="en-CA" dirty="0" smtClean="0"/>
              <a:t>walls</a:t>
            </a:r>
          </a:p>
          <a:p>
            <a:r>
              <a:rPr lang="en-CA" dirty="0" smtClean="0"/>
              <a:t>Located </a:t>
            </a:r>
            <a:r>
              <a:rPr lang="en-CA" dirty="0" smtClean="0"/>
              <a:t>deep, along bones</a:t>
            </a:r>
          </a:p>
          <a:p>
            <a:r>
              <a:rPr lang="en-CA" dirty="0" smtClean="0"/>
              <a:t>Carry blood </a:t>
            </a:r>
            <a:r>
              <a:rPr lang="en-CA" dirty="0" smtClean="0"/>
              <a:t>___________ </a:t>
            </a:r>
            <a:r>
              <a:rPr lang="en-CA" dirty="0" smtClean="0"/>
              <a:t>from the heart</a:t>
            </a:r>
          </a:p>
          <a:p>
            <a:r>
              <a:rPr lang="en-CA" dirty="0" smtClean="0"/>
              <a:t>Most carry </a:t>
            </a:r>
            <a:r>
              <a:rPr lang="en-CA" dirty="0" smtClean="0"/>
              <a:t>_______________ </a:t>
            </a:r>
            <a:r>
              <a:rPr lang="en-CA" dirty="0" smtClean="0"/>
              <a:t>blood to the body’s tissues (systemic circuit)</a:t>
            </a:r>
          </a:p>
          <a:p>
            <a:r>
              <a:rPr lang="en-CA" dirty="0" smtClean="0"/>
              <a:t>Only 1 artery in the body carries deoxygenated blood – the </a:t>
            </a:r>
            <a:r>
              <a:rPr lang="en-CA" dirty="0" smtClean="0"/>
              <a:t>_______________ ________</a:t>
            </a:r>
            <a:r>
              <a:rPr lang="en-CA" dirty="0" smtClean="0"/>
              <a:t>(</a:t>
            </a:r>
            <a:r>
              <a:rPr lang="en-CA" dirty="0" smtClean="0"/>
              <a:t>pulmonary circuit)</a:t>
            </a:r>
          </a:p>
          <a:p>
            <a:r>
              <a:rPr lang="en-CA" dirty="0" smtClean="0"/>
              <a:t>Arteries are able to expand to receive blood from the heart (pulse)</a:t>
            </a:r>
            <a:endParaRPr lang="en-CA" dirty="0"/>
          </a:p>
        </p:txBody>
      </p:sp>
      <p:pic>
        <p:nvPicPr>
          <p:cNvPr id="15362" name="Picture 2" descr="http://www.nlm.nih.gov/medlineplus/images/art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81435" y="2290277"/>
            <a:ext cx="2900369" cy="232029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5072074"/>
            <a:ext cx="3214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/>
              </a:rPr>
              <a:t>http://www.nlm.nih.gov/medlineplus/images/artery.jpg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Arteries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868" y="714356"/>
            <a:ext cx="5111750" cy="5853113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Thick, elastic walls</a:t>
            </a:r>
          </a:p>
          <a:p>
            <a:r>
              <a:rPr lang="en-CA" dirty="0" smtClean="0"/>
              <a:t>Located </a:t>
            </a:r>
            <a:r>
              <a:rPr lang="en-CA" dirty="0" smtClean="0"/>
              <a:t>deep, along bones</a:t>
            </a:r>
          </a:p>
          <a:p>
            <a:r>
              <a:rPr lang="en-CA" dirty="0" smtClean="0"/>
              <a:t>Carry blood AWAY from the heart</a:t>
            </a:r>
          </a:p>
          <a:p>
            <a:r>
              <a:rPr lang="en-CA" dirty="0" smtClean="0"/>
              <a:t>Most carry oxygenated blood to the body’s tissues (systemic circuit)</a:t>
            </a:r>
          </a:p>
          <a:p>
            <a:r>
              <a:rPr lang="en-CA" dirty="0" smtClean="0"/>
              <a:t>Only 1 artery in the body carries deoxygenated blood – the pulmonary artery (pulmonary circuit)</a:t>
            </a:r>
          </a:p>
          <a:p>
            <a:r>
              <a:rPr lang="en-CA" dirty="0" smtClean="0"/>
              <a:t>Arteries are able to expand to receive blood from the heart (pulse)</a:t>
            </a:r>
            <a:endParaRPr lang="en-CA" dirty="0"/>
          </a:p>
        </p:txBody>
      </p:sp>
      <p:pic>
        <p:nvPicPr>
          <p:cNvPr id="15362" name="Picture 2" descr="http://www.nlm.nih.gov/medlineplus/images/art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81435" y="2290277"/>
            <a:ext cx="2900369" cy="232029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5072074"/>
            <a:ext cx="32147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/>
              </a:rPr>
              <a:t>http://www.nlm.nih.gov/medlineplus/images/artery.jpg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Veins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868" y="714356"/>
            <a:ext cx="5111750" cy="5853113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Thin walled vessels with </a:t>
            </a:r>
            <a:r>
              <a:rPr lang="en-CA" dirty="0" smtClean="0"/>
              <a:t>____________</a:t>
            </a:r>
            <a:endParaRPr lang="en-CA" dirty="0" smtClean="0"/>
          </a:p>
          <a:p>
            <a:r>
              <a:rPr lang="en-CA" dirty="0" smtClean="0"/>
              <a:t>Usually located near the surface surrounded by skeletal muscles</a:t>
            </a:r>
          </a:p>
          <a:p>
            <a:r>
              <a:rPr lang="en-CA" dirty="0" smtClean="0"/>
              <a:t>Carry blood </a:t>
            </a:r>
            <a:r>
              <a:rPr lang="en-CA" dirty="0" smtClean="0"/>
              <a:t>___________ </a:t>
            </a:r>
            <a:r>
              <a:rPr lang="en-CA" dirty="0" smtClean="0"/>
              <a:t>to heart</a:t>
            </a:r>
          </a:p>
          <a:p>
            <a:r>
              <a:rPr lang="en-CA" dirty="0" smtClean="0"/>
              <a:t>Most carry </a:t>
            </a:r>
            <a:r>
              <a:rPr lang="en-CA" dirty="0" smtClean="0"/>
              <a:t>____________________blood </a:t>
            </a:r>
            <a:r>
              <a:rPr lang="en-CA" dirty="0" smtClean="0"/>
              <a:t>(systemic circuit)</a:t>
            </a:r>
          </a:p>
          <a:p>
            <a:r>
              <a:rPr lang="en-CA" dirty="0" smtClean="0"/>
              <a:t>Only veins in the </a:t>
            </a:r>
            <a:r>
              <a:rPr lang="en-CA" dirty="0" smtClean="0"/>
              <a:t>__________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____________</a:t>
            </a:r>
            <a:r>
              <a:rPr lang="en-CA" dirty="0" smtClean="0"/>
              <a:t> </a:t>
            </a:r>
            <a:r>
              <a:rPr lang="en-CA" dirty="0" smtClean="0"/>
              <a:t>carry oxygenated blood</a:t>
            </a:r>
          </a:p>
          <a:p>
            <a:r>
              <a:rPr lang="en-CA" dirty="0" smtClean="0"/>
              <a:t>Valves prevent blood from flowing backwards</a:t>
            </a:r>
          </a:p>
          <a:p>
            <a:endParaRPr lang="en-CA" dirty="0"/>
          </a:p>
        </p:txBody>
      </p:sp>
      <p:pic>
        <p:nvPicPr>
          <p:cNvPr id="14338" name="Picture 2" descr="http://www.adronline.org/images/evlt/blueVein.gif"/>
          <p:cNvPicPr>
            <a:picLocks noChangeAspect="1" noChangeArrowheads="1"/>
          </p:cNvPicPr>
          <p:nvPr/>
        </p:nvPicPr>
        <p:blipFill>
          <a:blip r:embed="rId2" cstate="print"/>
          <a:srcRect r="54023"/>
          <a:stretch>
            <a:fillRect/>
          </a:stretch>
        </p:blipFill>
        <p:spPr bwMode="auto">
          <a:xfrm>
            <a:off x="500034" y="1714488"/>
            <a:ext cx="1857388" cy="411301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607220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http://www.adronline.org/images/evlt/blueVein.gif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Veins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868" y="714356"/>
            <a:ext cx="5111750" cy="5853113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Thin walled vessels with valves</a:t>
            </a:r>
          </a:p>
          <a:p>
            <a:r>
              <a:rPr lang="en-CA" dirty="0" smtClean="0"/>
              <a:t>Usually located near the surface surrounded by skeletal muscles</a:t>
            </a:r>
          </a:p>
          <a:p>
            <a:r>
              <a:rPr lang="en-CA" dirty="0" smtClean="0"/>
              <a:t>Carry blood BACK to heart</a:t>
            </a:r>
          </a:p>
          <a:p>
            <a:r>
              <a:rPr lang="en-CA" dirty="0" smtClean="0"/>
              <a:t>Most carry deoxygenated blood (systemic circuit)</a:t>
            </a:r>
          </a:p>
          <a:p>
            <a:r>
              <a:rPr lang="en-CA" dirty="0" smtClean="0"/>
              <a:t>Only veins in the pulmonary circuit carry oxygenated blood</a:t>
            </a:r>
          </a:p>
          <a:p>
            <a:r>
              <a:rPr lang="en-CA" dirty="0" smtClean="0"/>
              <a:t>Valves prevent blood from flowing backwards</a:t>
            </a:r>
          </a:p>
          <a:p>
            <a:endParaRPr lang="en-CA" dirty="0"/>
          </a:p>
        </p:txBody>
      </p:sp>
      <p:pic>
        <p:nvPicPr>
          <p:cNvPr id="14338" name="Picture 2" descr="http://www.adronline.org/images/evlt/blueVein.gif"/>
          <p:cNvPicPr>
            <a:picLocks noChangeAspect="1" noChangeArrowheads="1"/>
          </p:cNvPicPr>
          <p:nvPr/>
        </p:nvPicPr>
        <p:blipFill>
          <a:blip r:embed="rId2" cstate="print"/>
          <a:srcRect r="54023"/>
          <a:stretch>
            <a:fillRect/>
          </a:stretch>
        </p:blipFill>
        <p:spPr bwMode="auto">
          <a:xfrm>
            <a:off x="500034" y="1714488"/>
            <a:ext cx="1857388" cy="411301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607220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http://www.adronline.org/images/evlt/blueVein.gif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Capillaries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43306" y="1004887"/>
            <a:ext cx="5111750" cy="5853113"/>
          </a:xfrm>
        </p:spPr>
        <p:txBody>
          <a:bodyPr>
            <a:normAutofit/>
          </a:bodyPr>
          <a:lstStyle/>
          <a:p>
            <a:r>
              <a:rPr lang="en-CA" dirty="0" smtClean="0"/>
              <a:t>Very thin walled vessels </a:t>
            </a:r>
          </a:p>
          <a:p>
            <a:r>
              <a:rPr lang="en-CA" dirty="0" smtClean="0"/>
              <a:t>Connect arteries and veins</a:t>
            </a:r>
          </a:p>
          <a:p>
            <a:r>
              <a:rPr lang="en-CA" dirty="0" smtClean="0"/>
              <a:t>Located everywhere!</a:t>
            </a:r>
          </a:p>
          <a:p>
            <a:r>
              <a:rPr lang="en-CA" dirty="0" smtClean="0"/>
              <a:t>So small that blood cells can only move through them one at a time</a:t>
            </a:r>
          </a:p>
          <a:p>
            <a:endParaRPr lang="en-CA" dirty="0"/>
          </a:p>
        </p:txBody>
      </p:sp>
      <p:pic>
        <p:nvPicPr>
          <p:cNvPr id="13314" name="Picture 2" descr="http://www.biotech.iitm.ac.in/faculty/annlabweb/capillary%20network.JPG"/>
          <p:cNvPicPr>
            <a:picLocks noChangeAspect="1" noChangeArrowheads="1"/>
          </p:cNvPicPr>
          <p:nvPr/>
        </p:nvPicPr>
        <p:blipFill>
          <a:blip r:embed="rId2" cstate="print"/>
          <a:srcRect l="4108" r="3454"/>
          <a:stretch>
            <a:fillRect/>
          </a:stretch>
        </p:blipFill>
        <p:spPr bwMode="auto">
          <a:xfrm>
            <a:off x="285720" y="1928802"/>
            <a:ext cx="3214710" cy="205900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2844" y="4857760"/>
            <a:ext cx="3643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/>
              </a:rPr>
              <a:t>http://www.biotech.iitm.ac.in/faculty/annlabweb/capillary%20network.JPG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252</TotalTime>
  <Words>387</Words>
  <Application>Microsoft Office PowerPoint</Application>
  <PresentationFormat>On-screen Show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Biology 12</vt:lpstr>
      <vt:lpstr>Blood Vessels</vt:lpstr>
      <vt:lpstr>Blood Vessels</vt:lpstr>
      <vt:lpstr>Our Goals Today...</vt:lpstr>
      <vt:lpstr>Blood Vessels</vt:lpstr>
      <vt:lpstr>Arteries</vt:lpstr>
      <vt:lpstr>Arteries</vt:lpstr>
      <vt:lpstr>Veins</vt:lpstr>
      <vt:lpstr>Veins</vt:lpstr>
      <vt:lpstr>Capillaries</vt:lpstr>
      <vt:lpstr>Other Vessels</vt:lpstr>
      <vt:lpstr>Major Blood Vessels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Vessels</dc:title>
  <dc:creator>Freya</dc:creator>
  <cp:lastModifiedBy>Freya Vos</cp:lastModifiedBy>
  <cp:revision>22</cp:revision>
  <dcterms:created xsi:type="dcterms:W3CDTF">2009-10-31T03:24:34Z</dcterms:created>
  <dcterms:modified xsi:type="dcterms:W3CDTF">2010-11-16T04:13:56Z</dcterms:modified>
</cp:coreProperties>
</file>