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57" r:id="rId3"/>
    <p:sldId id="270" r:id="rId4"/>
    <p:sldId id="258" r:id="rId5"/>
    <p:sldId id="259" r:id="rId6"/>
    <p:sldId id="273" r:id="rId7"/>
    <p:sldId id="260" r:id="rId8"/>
    <p:sldId id="274" r:id="rId9"/>
    <p:sldId id="261" r:id="rId10"/>
    <p:sldId id="268" r:id="rId11"/>
    <p:sldId id="262" r:id="rId12"/>
    <p:sldId id="263" r:id="rId13"/>
    <p:sldId id="275" r:id="rId14"/>
    <p:sldId id="269" r:id="rId15"/>
    <p:sldId id="264" r:id="rId16"/>
    <p:sldId id="277" r:id="rId17"/>
    <p:sldId id="276" r:id="rId18"/>
    <p:sldId id="265" r:id="rId19"/>
    <p:sldId id="266" r:id="rId20"/>
    <p:sldId id="271" r:id="rId21"/>
    <p:sldId id="272" r:id="rId22"/>
    <p:sldId id="26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67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A414F9-4F77-4CCC-932B-ABD490E03C41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53B3361E-2A0B-4ED6-A747-083949C64755}">
      <dgm:prSet phldrT="[Text]" custT="1"/>
      <dgm:spPr/>
      <dgm:t>
        <a:bodyPr/>
        <a:lstStyle/>
        <a:p>
          <a:r>
            <a:rPr lang="en-CA" sz="1200" dirty="0" smtClean="0"/>
            <a:t>Golgi Apparatus</a:t>
          </a:r>
        </a:p>
      </dgm:t>
    </dgm:pt>
    <dgm:pt modelId="{F48A5F87-64A3-4F6D-9481-F022896F3065}" type="parTrans" cxnId="{BCCB8DB1-BCC8-415D-A3F7-C99DB2849100}">
      <dgm:prSet/>
      <dgm:spPr/>
      <dgm:t>
        <a:bodyPr/>
        <a:lstStyle/>
        <a:p>
          <a:endParaRPr lang="en-CA"/>
        </a:p>
      </dgm:t>
    </dgm:pt>
    <dgm:pt modelId="{33859136-280C-46FF-AFAB-12D3DC3BC71F}" type="sibTrans" cxnId="{BCCB8DB1-BCC8-415D-A3F7-C99DB2849100}">
      <dgm:prSet/>
      <dgm:spPr/>
      <dgm:t>
        <a:bodyPr/>
        <a:lstStyle/>
        <a:p>
          <a:endParaRPr lang="en-CA"/>
        </a:p>
      </dgm:t>
    </dgm:pt>
    <dgm:pt modelId="{25F9F32D-E4E6-44F1-884A-410AC33251C8}">
      <dgm:prSet phldrT="[Text]" custT="1"/>
      <dgm:spPr/>
      <dgm:t>
        <a:bodyPr/>
        <a:lstStyle/>
        <a:p>
          <a:r>
            <a:rPr lang="en-CA" sz="1200" dirty="0" smtClean="0"/>
            <a:t>Mitochondria &amp; Chloroplasts</a:t>
          </a:r>
          <a:endParaRPr lang="en-CA" sz="1200" dirty="0"/>
        </a:p>
      </dgm:t>
    </dgm:pt>
    <dgm:pt modelId="{C7BF1457-DF9A-461D-AC58-EFC519F2B95C}" type="parTrans" cxnId="{70E0BFB5-DD70-4FB7-8FE6-BFD19781FA8B}">
      <dgm:prSet/>
      <dgm:spPr/>
      <dgm:t>
        <a:bodyPr/>
        <a:lstStyle/>
        <a:p>
          <a:endParaRPr lang="en-CA"/>
        </a:p>
      </dgm:t>
    </dgm:pt>
    <dgm:pt modelId="{AD466002-376E-4F4D-9F83-126A9FE22F7E}" type="sibTrans" cxnId="{70E0BFB5-DD70-4FB7-8FE6-BFD19781FA8B}">
      <dgm:prSet/>
      <dgm:spPr/>
      <dgm:t>
        <a:bodyPr/>
        <a:lstStyle/>
        <a:p>
          <a:endParaRPr lang="en-CA"/>
        </a:p>
      </dgm:t>
    </dgm:pt>
    <dgm:pt modelId="{0FFE5A2A-4E9B-47B1-BC11-A045F77064D0}">
      <dgm:prSet phldrT="[Text]" custT="1"/>
      <dgm:spPr/>
      <dgm:t>
        <a:bodyPr/>
        <a:lstStyle/>
        <a:p>
          <a:r>
            <a:rPr lang="en-CA" sz="1200" dirty="0" smtClean="0"/>
            <a:t>Cytoskeleton</a:t>
          </a:r>
          <a:endParaRPr lang="en-CA" sz="1200" dirty="0"/>
        </a:p>
      </dgm:t>
    </dgm:pt>
    <dgm:pt modelId="{1F8154FA-B395-42BF-B534-D990648BD8B9}" type="parTrans" cxnId="{4B5A20AD-A3DD-4473-8E71-2B2BBE832ED3}">
      <dgm:prSet/>
      <dgm:spPr/>
      <dgm:t>
        <a:bodyPr/>
        <a:lstStyle/>
        <a:p>
          <a:endParaRPr lang="en-CA"/>
        </a:p>
      </dgm:t>
    </dgm:pt>
    <dgm:pt modelId="{9CEB5359-0D0B-4C62-887C-38F818A9BEBD}" type="sibTrans" cxnId="{4B5A20AD-A3DD-4473-8E71-2B2BBE832ED3}">
      <dgm:prSet/>
      <dgm:spPr/>
      <dgm:t>
        <a:bodyPr/>
        <a:lstStyle/>
        <a:p>
          <a:endParaRPr lang="en-CA"/>
        </a:p>
      </dgm:t>
    </dgm:pt>
    <dgm:pt modelId="{ED3A3B43-301F-4E9A-8BC1-DA7E3C41AE8B}">
      <dgm:prSet phldrT="[Text]" custT="1"/>
      <dgm:spPr/>
      <dgm:t>
        <a:bodyPr/>
        <a:lstStyle/>
        <a:p>
          <a:r>
            <a:rPr lang="en-CA" sz="1200" dirty="0" err="1" smtClean="0"/>
            <a:t>Ribosomes</a:t>
          </a:r>
          <a:endParaRPr lang="en-CA" sz="1200" dirty="0" smtClean="0"/>
        </a:p>
      </dgm:t>
    </dgm:pt>
    <dgm:pt modelId="{23C37343-8D42-4C3A-9815-BD3872550105}" type="parTrans" cxnId="{DF84B8AC-3C56-43DC-BD2D-82B808127016}">
      <dgm:prSet/>
      <dgm:spPr/>
      <dgm:t>
        <a:bodyPr/>
        <a:lstStyle/>
        <a:p>
          <a:endParaRPr lang="en-CA"/>
        </a:p>
      </dgm:t>
    </dgm:pt>
    <dgm:pt modelId="{A63F03FE-D3CF-4282-8D1F-4D40DF6F4C0B}" type="sibTrans" cxnId="{DF84B8AC-3C56-43DC-BD2D-82B808127016}">
      <dgm:prSet/>
      <dgm:spPr/>
      <dgm:t>
        <a:bodyPr/>
        <a:lstStyle/>
        <a:p>
          <a:endParaRPr lang="en-CA"/>
        </a:p>
      </dgm:t>
    </dgm:pt>
    <dgm:pt modelId="{B494F289-CB58-4FA3-B514-F041B68898BD}">
      <dgm:prSet phldrT="[Text]" custT="1"/>
      <dgm:spPr/>
      <dgm:t>
        <a:bodyPr/>
        <a:lstStyle/>
        <a:p>
          <a:r>
            <a:rPr lang="en-CA" sz="1200" dirty="0" smtClean="0"/>
            <a:t>Cell Membrane</a:t>
          </a:r>
          <a:endParaRPr lang="en-CA" sz="1200" dirty="0"/>
        </a:p>
      </dgm:t>
    </dgm:pt>
    <dgm:pt modelId="{C32C15EB-89F5-4288-9D7C-C4245794C133}" type="parTrans" cxnId="{F691DE84-81FD-4454-B15E-55F2228EDE9E}">
      <dgm:prSet/>
      <dgm:spPr/>
      <dgm:t>
        <a:bodyPr/>
        <a:lstStyle/>
        <a:p>
          <a:endParaRPr lang="en-CA"/>
        </a:p>
      </dgm:t>
    </dgm:pt>
    <dgm:pt modelId="{39F4C67F-E5BD-4483-A303-847EFB6EFFE8}" type="sibTrans" cxnId="{F691DE84-81FD-4454-B15E-55F2228EDE9E}">
      <dgm:prSet/>
      <dgm:spPr/>
      <dgm:t>
        <a:bodyPr/>
        <a:lstStyle/>
        <a:p>
          <a:endParaRPr lang="en-CA"/>
        </a:p>
      </dgm:t>
    </dgm:pt>
    <dgm:pt modelId="{8C5FBDB1-50B8-4543-AC23-9BD1E43380AD}">
      <dgm:prSet phldrT="[Text]" custT="1"/>
      <dgm:spPr/>
      <dgm:t>
        <a:bodyPr/>
        <a:lstStyle/>
        <a:p>
          <a:r>
            <a:rPr lang="en-CA" sz="1200" dirty="0" smtClean="0"/>
            <a:t>Smooth &amp; Rough ER</a:t>
          </a:r>
          <a:endParaRPr lang="en-CA" sz="1200" dirty="0"/>
        </a:p>
      </dgm:t>
    </dgm:pt>
    <dgm:pt modelId="{71C19964-66D9-4412-8529-E05841F31492}" type="parTrans" cxnId="{638237F3-DAD6-47DF-B0DC-BBC6B93913E3}">
      <dgm:prSet/>
      <dgm:spPr/>
      <dgm:t>
        <a:bodyPr/>
        <a:lstStyle/>
        <a:p>
          <a:endParaRPr lang="en-CA"/>
        </a:p>
      </dgm:t>
    </dgm:pt>
    <dgm:pt modelId="{51D3536B-AEA0-404C-A2BF-E6363DD783ED}" type="sibTrans" cxnId="{638237F3-DAD6-47DF-B0DC-BBC6B93913E3}">
      <dgm:prSet/>
      <dgm:spPr/>
      <dgm:t>
        <a:bodyPr/>
        <a:lstStyle/>
        <a:p>
          <a:endParaRPr lang="en-CA"/>
        </a:p>
      </dgm:t>
    </dgm:pt>
    <dgm:pt modelId="{E8BA65F2-5C67-41AF-9F36-B2CB4B02928E}">
      <dgm:prSet phldrT="[Text]" custT="1"/>
      <dgm:spPr/>
      <dgm:t>
        <a:bodyPr/>
        <a:lstStyle/>
        <a:p>
          <a:r>
            <a:rPr lang="en-CA" sz="1200" dirty="0" smtClean="0"/>
            <a:t>Vesicles</a:t>
          </a:r>
        </a:p>
      </dgm:t>
    </dgm:pt>
    <dgm:pt modelId="{75DC2292-B097-47E1-9679-260D3D903295}" type="parTrans" cxnId="{5A12E506-97B9-45FF-B7A4-0F161B065774}">
      <dgm:prSet/>
      <dgm:spPr/>
      <dgm:t>
        <a:bodyPr/>
        <a:lstStyle/>
        <a:p>
          <a:endParaRPr lang="en-CA"/>
        </a:p>
      </dgm:t>
    </dgm:pt>
    <dgm:pt modelId="{052D0731-530F-4914-8CD1-413467BB73C9}" type="sibTrans" cxnId="{5A12E506-97B9-45FF-B7A4-0F161B065774}">
      <dgm:prSet/>
      <dgm:spPr/>
      <dgm:t>
        <a:bodyPr/>
        <a:lstStyle/>
        <a:p>
          <a:endParaRPr lang="en-CA"/>
        </a:p>
      </dgm:t>
    </dgm:pt>
    <dgm:pt modelId="{9AEA2D62-795B-41C3-A9C5-31F9103F06ED}">
      <dgm:prSet phldrT="[Text]" custT="1"/>
      <dgm:spPr/>
      <dgm:t>
        <a:bodyPr/>
        <a:lstStyle/>
        <a:p>
          <a:r>
            <a:rPr lang="en-CA" sz="1200" dirty="0" smtClean="0"/>
            <a:t>Cytoplasm</a:t>
          </a:r>
        </a:p>
      </dgm:t>
    </dgm:pt>
    <dgm:pt modelId="{8E560A0D-9AE4-438C-930C-88B3F0AEF336}" type="parTrans" cxnId="{D8D0D88E-FD89-4DAC-96FA-8A05B238D399}">
      <dgm:prSet/>
      <dgm:spPr/>
      <dgm:t>
        <a:bodyPr/>
        <a:lstStyle/>
        <a:p>
          <a:endParaRPr lang="en-CA"/>
        </a:p>
      </dgm:t>
    </dgm:pt>
    <dgm:pt modelId="{D0ACFA41-E7A8-41B2-A550-08101157A822}" type="sibTrans" cxnId="{D8D0D88E-FD89-4DAC-96FA-8A05B238D399}">
      <dgm:prSet/>
      <dgm:spPr/>
      <dgm:t>
        <a:bodyPr/>
        <a:lstStyle/>
        <a:p>
          <a:endParaRPr lang="en-CA"/>
        </a:p>
      </dgm:t>
    </dgm:pt>
    <dgm:pt modelId="{2487D401-0EEF-47B5-B240-F59B390E1A48}">
      <dgm:prSet phldrT="[Text]" custT="1"/>
      <dgm:spPr/>
      <dgm:t>
        <a:bodyPr/>
        <a:lstStyle/>
        <a:p>
          <a:r>
            <a:rPr lang="en-CA" sz="1200" dirty="0" err="1" smtClean="0"/>
            <a:t>Lysosomes</a:t>
          </a:r>
          <a:endParaRPr lang="en-CA" sz="1200" dirty="0" smtClean="0"/>
        </a:p>
      </dgm:t>
    </dgm:pt>
    <dgm:pt modelId="{C28A9591-B93F-4047-B20F-0A50C4909D98}" type="parTrans" cxnId="{3601559C-D78E-44A4-BDC5-0BBE2FAB2E23}">
      <dgm:prSet/>
      <dgm:spPr/>
      <dgm:t>
        <a:bodyPr/>
        <a:lstStyle/>
        <a:p>
          <a:endParaRPr lang="en-CA"/>
        </a:p>
      </dgm:t>
    </dgm:pt>
    <dgm:pt modelId="{0F6641CA-A289-4CB9-86B7-BD50A9E47DA2}" type="sibTrans" cxnId="{3601559C-D78E-44A4-BDC5-0BBE2FAB2E23}">
      <dgm:prSet/>
      <dgm:spPr/>
      <dgm:t>
        <a:bodyPr/>
        <a:lstStyle/>
        <a:p>
          <a:endParaRPr lang="en-CA"/>
        </a:p>
      </dgm:t>
    </dgm:pt>
    <dgm:pt modelId="{90CCE16C-78F4-4A24-8393-473E9F2FD8EF}">
      <dgm:prSet phldrT="[Text]" custT="1"/>
      <dgm:spPr/>
      <dgm:t>
        <a:bodyPr/>
        <a:lstStyle/>
        <a:p>
          <a:r>
            <a:rPr lang="en-CA" sz="2800" dirty="0" smtClean="0"/>
            <a:t>Cell Parts</a:t>
          </a:r>
          <a:endParaRPr lang="en-CA" sz="2800" dirty="0"/>
        </a:p>
      </dgm:t>
    </dgm:pt>
    <dgm:pt modelId="{105D41E9-7436-4F65-AEBE-78B6B62023A5}" type="parTrans" cxnId="{19556D1A-EA96-4380-B3F4-1EA0F3B3111B}">
      <dgm:prSet/>
      <dgm:spPr/>
      <dgm:t>
        <a:bodyPr/>
        <a:lstStyle/>
        <a:p>
          <a:endParaRPr lang="en-CA"/>
        </a:p>
      </dgm:t>
    </dgm:pt>
    <dgm:pt modelId="{A6D46927-448B-440E-98DF-8942EA230CE2}" type="sibTrans" cxnId="{19556D1A-EA96-4380-B3F4-1EA0F3B3111B}">
      <dgm:prSet/>
      <dgm:spPr/>
      <dgm:t>
        <a:bodyPr/>
        <a:lstStyle/>
        <a:p>
          <a:endParaRPr lang="en-CA"/>
        </a:p>
      </dgm:t>
    </dgm:pt>
    <dgm:pt modelId="{8184886B-800C-44DF-8B65-5E49B3D4AE60}">
      <dgm:prSet phldrT="[Text]" custT="1"/>
      <dgm:spPr/>
      <dgm:t>
        <a:bodyPr/>
        <a:lstStyle/>
        <a:p>
          <a:r>
            <a:rPr lang="en-CA" sz="1200" dirty="0" smtClean="0"/>
            <a:t>Vacuoles</a:t>
          </a:r>
        </a:p>
      </dgm:t>
    </dgm:pt>
    <dgm:pt modelId="{C99ED774-2AB2-4E05-B2E8-DBD0A8EFF314}" type="parTrans" cxnId="{9E0454AA-D120-4A31-A520-9636846148E2}">
      <dgm:prSet/>
      <dgm:spPr/>
      <dgm:t>
        <a:bodyPr/>
        <a:lstStyle/>
        <a:p>
          <a:endParaRPr lang="en-CA"/>
        </a:p>
      </dgm:t>
    </dgm:pt>
    <dgm:pt modelId="{E1DE99CF-3EA4-4240-818F-51AACCE9BAA7}" type="sibTrans" cxnId="{9E0454AA-D120-4A31-A520-9636846148E2}">
      <dgm:prSet/>
      <dgm:spPr/>
      <dgm:t>
        <a:bodyPr/>
        <a:lstStyle/>
        <a:p>
          <a:endParaRPr lang="en-CA"/>
        </a:p>
      </dgm:t>
    </dgm:pt>
    <dgm:pt modelId="{3F5BA12C-46DE-45F8-A780-B0E7D691A296}">
      <dgm:prSet phldrT="[Text]" custT="1"/>
      <dgm:spPr/>
      <dgm:t>
        <a:bodyPr/>
        <a:lstStyle/>
        <a:p>
          <a:r>
            <a:rPr lang="en-CA" sz="1200" dirty="0" smtClean="0"/>
            <a:t>Nucleus</a:t>
          </a:r>
          <a:endParaRPr lang="en-CA" sz="1200" dirty="0"/>
        </a:p>
      </dgm:t>
    </dgm:pt>
    <dgm:pt modelId="{129CF7B5-73E2-474F-A5F7-698CFCAC7D4E}" type="parTrans" cxnId="{72FB1C18-76B2-4F6E-8AB8-FF76DCE4AF46}">
      <dgm:prSet/>
      <dgm:spPr/>
      <dgm:t>
        <a:bodyPr/>
        <a:lstStyle/>
        <a:p>
          <a:endParaRPr lang="en-CA"/>
        </a:p>
      </dgm:t>
    </dgm:pt>
    <dgm:pt modelId="{B165EBE3-73D5-408D-A684-FB7A1892919D}" type="sibTrans" cxnId="{72FB1C18-76B2-4F6E-8AB8-FF76DCE4AF46}">
      <dgm:prSet/>
      <dgm:spPr/>
      <dgm:t>
        <a:bodyPr/>
        <a:lstStyle/>
        <a:p>
          <a:endParaRPr lang="en-CA"/>
        </a:p>
      </dgm:t>
    </dgm:pt>
    <dgm:pt modelId="{4B0C1A84-A806-434E-A10A-CCC300CDC29D}" type="pres">
      <dgm:prSet presAssocID="{C4A414F9-4F77-4CCC-932B-ABD490E03C4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DAA79FA6-ABE7-41BC-A824-CCE50E6A4F51}" type="pres">
      <dgm:prSet presAssocID="{90CCE16C-78F4-4A24-8393-473E9F2FD8EF}" presName="centerShape" presStyleLbl="node0" presStyleIdx="0" presStyleCnt="1" custScaleX="163207" custScaleY="154072"/>
      <dgm:spPr/>
      <dgm:t>
        <a:bodyPr/>
        <a:lstStyle/>
        <a:p>
          <a:endParaRPr lang="en-CA"/>
        </a:p>
      </dgm:t>
    </dgm:pt>
    <dgm:pt modelId="{833A11DF-7868-413E-9524-3FB4B85C5AB7}" type="pres">
      <dgm:prSet presAssocID="{129CF7B5-73E2-474F-A5F7-698CFCAC7D4E}" presName="parTrans" presStyleLbl="sibTrans2D1" presStyleIdx="0" presStyleCnt="11"/>
      <dgm:spPr/>
      <dgm:t>
        <a:bodyPr/>
        <a:lstStyle/>
        <a:p>
          <a:endParaRPr lang="en-CA"/>
        </a:p>
      </dgm:t>
    </dgm:pt>
    <dgm:pt modelId="{72917912-88E3-410D-B59C-460222AE01FD}" type="pres">
      <dgm:prSet presAssocID="{129CF7B5-73E2-474F-A5F7-698CFCAC7D4E}" presName="connectorText" presStyleLbl="sibTrans2D1" presStyleIdx="0" presStyleCnt="11"/>
      <dgm:spPr/>
      <dgm:t>
        <a:bodyPr/>
        <a:lstStyle/>
        <a:p>
          <a:endParaRPr lang="en-CA"/>
        </a:p>
      </dgm:t>
    </dgm:pt>
    <dgm:pt modelId="{4E96A096-D734-4F8C-92A7-D59D46232379}" type="pres">
      <dgm:prSet presAssocID="{3F5BA12C-46DE-45F8-A780-B0E7D691A296}" presName="node" presStyleLbl="node1" presStyleIdx="0" presStyleCnt="11" custScaleX="175861" custScaleY="15433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69EF500-DF44-4B7E-B83D-E4585D49752D}" type="pres">
      <dgm:prSet presAssocID="{71C19964-66D9-4412-8529-E05841F31492}" presName="parTrans" presStyleLbl="sibTrans2D1" presStyleIdx="1" presStyleCnt="11"/>
      <dgm:spPr/>
      <dgm:t>
        <a:bodyPr/>
        <a:lstStyle/>
        <a:p>
          <a:endParaRPr lang="en-CA"/>
        </a:p>
      </dgm:t>
    </dgm:pt>
    <dgm:pt modelId="{D4AD8AEA-259E-4670-8D24-48DDEEB30F31}" type="pres">
      <dgm:prSet presAssocID="{71C19964-66D9-4412-8529-E05841F31492}" presName="connectorText" presStyleLbl="sibTrans2D1" presStyleIdx="1" presStyleCnt="11"/>
      <dgm:spPr/>
      <dgm:t>
        <a:bodyPr/>
        <a:lstStyle/>
        <a:p>
          <a:endParaRPr lang="en-CA"/>
        </a:p>
      </dgm:t>
    </dgm:pt>
    <dgm:pt modelId="{27B1522D-FA9A-4A2A-8B6D-BB97FA40D007}" type="pres">
      <dgm:prSet presAssocID="{8C5FBDB1-50B8-4543-AC23-9BD1E43380AD}" presName="node" presStyleLbl="node1" presStyleIdx="1" presStyleCnt="11" custScaleX="175861" custScaleY="15433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AE3A4B1-E04B-48B0-AAD9-AAE38A48E3B8}" type="pres">
      <dgm:prSet presAssocID="{F48A5F87-64A3-4F6D-9481-F022896F3065}" presName="parTrans" presStyleLbl="sibTrans2D1" presStyleIdx="2" presStyleCnt="11"/>
      <dgm:spPr/>
      <dgm:t>
        <a:bodyPr/>
        <a:lstStyle/>
        <a:p>
          <a:endParaRPr lang="en-CA"/>
        </a:p>
      </dgm:t>
    </dgm:pt>
    <dgm:pt modelId="{D014F3B4-DEF2-4C2F-96EA-FA9592CAE2D3}" type="pres">
      <dgm:prSet presAssocID="{F48A5F87-64A3-4F6D-9481-F022896F3065}" presName="connectorText" presStyleLbl="sibTrans2D1" presStyleIdx="2" presStyleCnt="11"/>
      <dgm:spPr/>
      <dgm:t>
        <a:bodyPr/>
        <a:lstStyle/>
        <a:p>
          <a:endParaRPr lang="en-CA"/>
        </a:p>
      </dgm:t>
    </dgm:pt>
    <dgm:pt modelId="{A4FD3C2B-99C8-4F16-A470-77E4625DB9DE}" type="pres">
      <dgm:prSet presAssocID="{53B3361E-2A0B-4ED6-A747-083949C64755}" presName="node" presStyleLbl="node1" presStyleIdx="2" presStyleCnt="11" custScaleX="175861" custScaleY="15433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4498BB5-F89A-48F6-A0BF-76B9E613066E}" type="pres">
      <dgm:prSet presAssocID="{C28A9591-B93F-4047-B20F-0A50C4909D98}" presName="parTrans" presStyleLbl="sibTrans2D1" presStyleIdx="3" presStyleCnt="11"/>
      <dgm:spPr/>
      <dgm:t>
        <a:bodyPr/>
        <a:lstStyle/>
        <a:p>
          <a:endParaRPr lang="en-CA"/>
        </a:p>
      </dgm:t>
    </dgm:pt>
    <dgm:pt modelId="{17D2D5F4-11EF-4460-A54F-CBB5ADB8287B}" type="pres">
      <dgm:prSet presAssocID="{C28A9591-B93F-4047-B20F-0A50C4909D98}" presName="connectorText" presStyleLbl="sibTrans2D1" presStyleIdx="3" presStyleCnt="11"/>
      <dgm:spPr/>
      <dgm:t>
        <a:bodyPr/>
        <a:lstStyle/>
        <a:p>
          <a:endParaRPr lang="en-CA"/>
        </a:p>
      </dgm:t>
    </dgm:pt>
    <dgm:pt modelId="{73A8C222-22DF-45D8-A32E-E309E613422A}" type="pres">
      <dgm:prSet presAssocID="{2487D401-0EEF-47B5-B240-F59B390E1A48}" presName="node" presStyleLbl="node1" presStyleIdx="3" presStyleCnt="11" custScaleX="175861" custScaleY="15433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C0ABFAB-7427-4BD3-BB2B-DD85AC5E68C3}" type="pres">
      <dgm:prSet presAssocID="{75DC2292-B097-47E1-9679-260D3D903295}" presName="parTrans" presStyleLbl="sibTrans2D1" presStyleIdx="4" presStyleCnt="11"/>
      <dgm:spPr/>
      <dgm:t>
        <a:bodyPr/>
        <a:lstStyle/>
        <a:p>
          <a:endParaRPr lang="en-CA"/>
        </a:p>
      </dgm:t>
    </dgm:pt>
    <dgm:pt modelId="{78FFEA2E-0AD3-416A-9BD3-2C50626E3278}" type="pres">
      <dgm:prSet presAssocID="{75DC2292-B097-47E1-9679-260D3D903295}" presName="connectorText" presStyleLbl="sibTrans2D1" presStyleIdx="4" presStyleCnt="11"/>
      <dgm:spPr/>
      <dgm:t>
        <a:bodyPr/>
        <a:lstStyle/>
        <a:p>
          <a:endParaRPr lang="en-CA"/>
        </a:p>
      </dgm:t>
    </dgm:pt>
    <dgm:pt modelId="{973D54D4-C3ED-484E-9BFE-E16847F7BB71}" type="pres">
      <dgm:prSet presAssocID="{E8BA65F2-5C67-41AF-9F36-B2CB4B02928E}" presName="node" presStyleLbl="node1" presStyleIdx="4" presStyleCnt="11" custScaleX="175861" custScaleY="15433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9738EE3-A0B4-43A4-9B7D-F0E5B0C2DEF3}" type="pres">
      <dgm:prSet presAssocID="{C99ED774-2AB2-4E05-B2E8-DBD0A8EFF314}" presName="parTrans" presStyleLbl="sibTrans2D1" presStyleIdx="5" presStyleCnt="11"/>
      <dgm:spPr/>
      <dgm:t>
        <a:bodyPr/>
        <a:lstStyle/>
        <a:p>
          <a:endParaRPr lang="en-CA"/>
        </a:p>
      </dgm:t>
    </dgm:pt>
    <dgm:pt modelId="{F4FC4271-6DB6-41E5-8618-4833570ADC16}" type="pres">
      <dgm:prSet presAssocID="{C99ED774-2AB2-4E05-B2E8-DBD0A8EFF314}" presName="connectorText" presStyleLbl="sibTrans2D1" presStyleIdx="5" presStyleCnt="11"/>
      <dgm:spPr/>
      <dgm:t>
        <a:bodyPr/>
        <a:lstStyle/>
        <a:p>
          <a:endParaRPr lang="en-CA"/>
        </a:p>
      </dgm:t>
    </dgm:pt>
    <dgm:pt modelId="{C153B454-4E23-474B-84F5-F801D81B982A}" type="pres">
      <dgm:prSet presAssocID="{8184886B-800C-44DF-8B65-5E49B3D4AE60}" presName="node" presStyleLbl="node1" presStyleIdx="5" presStyleCnt="11" custScaleX="175861" custScaleY="15433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88A2C3C-9E9C-40F7-B808-7D09DC53E867}" type="pres">
      <dgm:prSet presAssocID="{8E560A0D-9AE4-438C-930C-88B3F0AEF336}" presName="parTrans" presStyleLbl="sibTrans2D1" presStyleIdx="6" presStyleCnt="11"/>
      <dgm:spPr/>
      <dgm:t>
        <a:bodyPr/>
        <a:lstStyle/>
        <a:p>
          <a:endParaRPr lang="en-CA"/>
        </a:p>
      </dgm:t>
    </dgm:pt>
    <dgm:pt modelId="{4ECA4261-B78B-49CE-87F1-6CBF5A21C276}" type="pres">
      <dgm:prSet presAssocID="{8E560A0D-9AE4-438C-930C-88B3F0AEF336}" presName="connectorText" presStyleLbl="sibTrans2D1" presStyleIdx="6" presStyleCnt="11"/>
      <dgm:spPr/>
      <dgm:t>
        <a:bodyPr/>
        <a:lstStyle/>
        <a:p>
          <a:endParaRPr lang="en-CA"/>
        </a:p>
      </dgm:t>
    </dgm:pt>
    <dgm:pt modelId="{E85F87E5-3323-4420-927E-6757FBF3211C}" type="pres">
      <dgm:prSet presAssocID="{9AEA2D62-795B-41C3-A9C5-31F9103F06ED}" presName="node" presStyleLbl="node1" presStyleIdx="6" presStyleCnt="11" custScaleX="175861" custScaleY="15433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E10C773-6899-43A0-BD10-8901B1C65544}" type="pres">
      <dgm:prSet presAssocID="{C7BF1457-DF9A-461D-AC58-EFC519F2B95C}" presName="parTrans" presStyleLbl="sibTrans2D1" presStyleIdx="7" presStyleCnt="11"/>
      <dgm:spPr/>
      <dgm:t>
        <a:bodyPr/>
        <a:lstStyle/>
        <a:p>
          <a:endParaRPr lang="en-CA"/>
        </a:p>
      </dgm:t>
    </dgm:pt>
    <dgm:pt modelId="{ED6CCB2A-E965-457A-9070-F0731C5E58F2}" type="pres">
      <dgm:prSet presAssocID="{C7BF1457-DF9A-461D-AC58-EFC519F2B95C}" presName="connectorText" presStyleLbl="sibTrans2D1" presStyleIdx="7" presStyleCnt="11"/>
      <dgm:spPr/>
      <dgm:t>
        <a:bodyPr/>
        <a:lstStyle/>
        <a:p>
          <a:endParaRPr lang="en-CA"/>
        </a:p>
      </dgm:t>
    </dgm:pt>
    <dgm:pt modelId="{B0BCA1F6-595C-4A30-BC40-A8EE56A83339}" type="pres">
      <dgm:prSet presAssocID="{25F9F32D-E4E6-44F1-884A-410AC33251C8}" presName="node" presStyleLbl="node1" presStyleIdx="7" presStyleCnt="11" custScaleX="175861" custScaleY="15433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43B9331-CB26-4B1A-B417-5482B5156F9E}" type="pres">
      <dgm:prSet presAssocID="{1F8154FA-B395-42BF-B534-D990648BD8B9}" presName="parTrans" presStyleLbl="sibTrans2D1" presStyleIdx="8" presStyleCnt="11"/>
      <dgm:spPr/>
      <dgm:t>
        <a:bodyPr/>
        <a:lstStyle/>
        <a:p>
          <a:endParaRPr lang="en-CA"/>
        </a:p>
      </dgm:t>
    </dgm:pt>
    <dgm:pt modelId="{2C87E4EE-F91D-425C-AC14-42B725B68467}" type="pres">
      <dgm:prSet presAssocID="{1F8154FA-B395-42BF-B534-D990648BD8B9}" presName="connectorText" presStyleLbl="sibTrans2D1" presStyleIdx="8" presStyleCnt="11"/>
      <dgm:spPr/>
      <dgm:t>
        <a:bodyPr/>
        <a:lstStyle/>
        <a:p>
          <a:endParaRPr lang="en-CA"/>
        </a:p>
      </dgm:t>
    </dgm:pt>
    <dgm:pt modelId="{E2F90737-D5A6-4480-B7FC-19AE3740D1B6}" type="pres">
      <dgm:prSet presAssocID="{0FFE5A2A-4E9B-47B1-BC11-A045F77064D0}" presName="node" presStyleLbl="node1" presStyleIdx="8" presStyleCnt="11" custScaleX="175861" custScaleY="15433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BBC183E-3ED1-4E54-9D34-C96CDC81BA47}" type="pres">
      <dgm:prSet presAssocID="{23C37343-8D42-4C3A-9815-BD3872550105}" presName="parTrans" presStyleLbl="sibTrans2D1" presStyleIdx="9" presStyleCnt="11"/>
      <dgm:spPr/>
      <dgm:t>
        <a:bodyPr/>
        <a:lstStyle/>
        <a:p>
          <a:endParaRPr lang="en-CA"/>
        </a:p>
      </dgm:t>
    </dgm:pt>
    <dgm:pt modelId="{651EB88D-B9E6-4A1E-96B7-4BEC25E3D442}" type="pres">
      <dgm:prSet presAssocID="{23C37343-8D42-4C3A-9815-BD3872550105}" presName="connectorText" presStyleLbl="sibTrans2D1" presStyleIdx="9" presStyleCnt="11"/>
      <dgm:spPr/>
      <dgm:t>
        <a:bodyPr/>
        <a:lstStyle/>
        <a:p>
          <a:endParaRPr lang="en-CA"/>
        </a:p>
      </dgm:t>
    </dgm:pt>
    <dgm:pt modelId="{96C7A4C3-760D-4C7B-9311-261E16E93372}" type="pres">
      <dgm:prSet presAssocID="{ED3A3B43-301F-4E9A-8BC1-DA7E3C41AE8B}" presName="node" presStyleLbl="node1" presStyleIdx="9" presStyleCnt="11" custScaleX="175861" custScaleY="15433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32F26EE-2CC3-465D-AB2A-170C6DFC915F}" type="pres">
      <dgm:prSet presAssocID="{C32C15EB-89F5-4288-9D7C-C4245794C133}" presName="parTrans" presStyleLbl="sibTrans2D1" presStyleIdx="10" presStyleCnt="11"/>
      <dgm:spPr/>
      <dgm:t>
        <a:bodyPr/>
        <a:lstStyle/>
        <a:p>
          <a:endParaRPr lang="en-CA"/>
        </a:p>
      </dgm:t>
    </dgm:pt>
    <dgm:pt modelId="{2CF32D2C-2A45-4FD2-8FB4-471D8BAF29E5}" type="pres">
      <dgm:prSet presAssocID="{C32C15EB-89F5-4288-9D7C-C4245794C133}" presName="connectorText" presStyleLbl="sibTrans2D1" presStyleIdx="10" presStyleCnt="11"/>
      <dgm:spPr/>
      <dgm:t>
        <a:bodyPr/>
        <a:lstStyle/>
        <a:p>
          <a:endParaRPr lang="en-CA"/>
        </a:p>
      </dgm:t>
    </dgm:pt>
    <dgm:pt modelId="{DC4054BC-AFE9-4116-B8EF-8FAFD9DD25D2}" type="pres">
      <dgm:prSet presAssocID="{B494F289-CB58-4FA3-B514-F041B68898BD}" presName="node" presStyleLbl="node1" presStyleIdx="10" presStyleCnt="11" custScaleX="175861" custScaleY="15433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1BA35663-D6DF-4F40-87EC-C1EB8C2CECCA}" type="presOf" srcId="{71C19964-66D9-4412-8529-E05841F31492}" destId="{D4AD8AEA-259E-4670-8D24-48DDEEB30F31}" srcOrd="1" destOrd="0" presId="urn:microsoft.com/office/officeart/2005/8/layout/radial5"/>
    <dgm:cxn modelId="{0C5E7DC8-1E9D-43BD-8D0F-D11AE2F07D98}" type="presOf" srcId="{0FFE5A2A-4E9B-47B1-BC11-A045F77064D0}" destId="{E2F90737-D5A6-4480-B7FC-19AE3740D1B6}" srcOrd="0" destOrd="0" presId="urn:microsoft.com/office/officeart/2005/8/layout/radial5"/>
    <dgm:cxn modelId="{1B603834-D249-4810-81CE-397F3465BA9D}" type="presOf" srcId="{90CCE16C-78F4-4A24-8393-473E9F2FD8EF}" destId="{DAA79FA6-ABE7-41BC-A824-CCE50E6A4F51}" srcOrd="0" destOrd="0" presId="urn:microsoft.com/office/officeart/2005/8/layout/radial5"/>
    <dgm:cxn modelId="{F691DE84-81FD-4454-B15E-55F2228EDE9E}" srcId="{90CCE16C-78F4-4A24-8393-473E9F2FD8EF}" destId="{B494F289-CB58-4FA3-B514-F041B68898BD}" srcOrd="10" destOrd="0" parTransId="{C32C15EB-89F5-4288-9D7C-C4245794C133}" sibTransId="{39F4C67F-E5BD-4483-A303-847EFB6EFFE8}"/>
    <dgm:cxn modelId="{CEC0A618-A8D5-44CC-A2DB-05EB8D2EA99D}" type="presOf" srcId="{129CF7B5-73E2-474F-A5F7-698CFCAC7D4E}" destId="{833A11DF-7868-413E-9524-3FB4B85C5AB7}" srcOrd="0" destOrd="0" presId="urn:microsoft.com/office/officeart/2005/8/layout/radial5"/>
    <dgm:cxn modelId="{DF84B8AC-3C56-43DC-BD2D-82B808127016}" srcId="{90CCE16C-78F4-4A24-8393-473E9F2FD8EF}" destId="{ED3A3B43-301F-4E9A-8BC1-DA7E3C41AE8B}" srcOrd="9" destOrd="0" parTransId="{23C37343-8D42-4C3A-9815-BD3872550105}" sibTransId="{A63F03FE-D3CF-4282-8D1F-4D40DF6F4C0B}"/>
    <dgm:cxn modelId="{DD8CF444-A83D-42B8-85A1-03261D154ABD}" type="presOf" srcId="{53B3361E-2A0B-4ED6-A747-083949C64755}" destId="{A4FD3C2B-99C8-4F16-A470-77E4625DB9DE}" srcOrd="0" destOrd="0" presId="urn:microsoft.com/office/officeart/2005/8/layout/radial5"/>
    <dgm:cxn modelId="{32702604-F931-4105-B767-477B9E434F5A}" type="presOf" srcId="{23C37343-8D42-4C3A-9815-BD3872550105}" destId="{3BBC183E-3ED1-4E54-9D34-C96CDC81BA47}" srcOrd="0" destOrd="0" presId="urn:microsoft.com/office/officeart/2005/8/layout/radial5"/>
    <dgm:cxn modelId="{E2480150-E89B-4CDB-BE61-C09BE0B88344}" type="presOf" srcId="{ED3A3B43-301F-4E9A-8BC1-DA7E3C41AE8B}" destId="{96C7A4C3-760D-4C7B-9311-261E16E93372}" srcOrd="0" destOrd="0" presId="urn:microsoft.com/office/officeart/2005/8/layout/radial5"/>
    <dgm:cxn modelId="{3991761D-BAED-4F83-ABC5-78BFE9F1EE17}" type="presOf" srcId="{129CF7B5-73E2-474F-A5F7-698CFCAC7D4E}" destId="{72917912-88E3-410D-B59C-460222AE01FD}" srcOrd="1" destOrd="0" presId="urn:microsoft.com/office/officeart/2005/8/layout/radial5"/>
    <dgm:cxn modelId="{ED5A067D-97E7-4917-97FD-D572C4361171}" type="presOf" srcId="{9AEA2D62-795B-41C3-A9C5-31F9103F06ED}" destId="{E85F87E5-3323-4420-927E-6757FBF3211C}" srcOrd="0" destOrd="0" presId="urn:microsoft.com/office/officeart/2005/8/layout/radial5"/>
    <dgm:cxn modelId="{02183E56-6324-48FF-B109-33C097EF8A3C}" type="presOf" srcId="{75DC2292-B097-47E1-9679-260D3D903295}" destId="{78FFEA2E-0AD3-416A-9BD3-2C50626E3278}" srcOrd="1" destOrd="0" presId="urn:microsoft.com/office/officeart/2005/8/layout/radial5"/>
    <dgm:cxn modelId="{38670521-1527-4B59-BB21-04A648480A98}" type="presOf" srcId="{E8BA65F2-5C67-41AF-9F36-B2CB4B02928E}" destId="{973D54D4-C3ED-484E-9BFE-E16847F7BB71}" srcOrd="0" destOrd="0" presId="urn:microsoft.com/office/officeart/2005/8/layout/radial5"/>
    <dgm:cxn modelId="{1EDE5F20-9F22-4A69-8532-D8BF6D41FEFA}" type="presOf" srcId="{8E560A0D-9AE4-438C-930C-88B3F0AEF336}" destId="{4ECA4261-B78B-49CE-87F1-6CBF5A21C276}" srcOrd="1" destOrd="0" presId="urn:microsoft.com/office/officeart/2005/8/layout/radial5"/>
    <dgm:cxn modelId="{16BF344F-64E2-418D-A94D-2ADF2FD97679}" type="presOf" srcId="{B494F289-CB58-4FA3-B514-F041B68898BD}" destId="{DC4054BC-AFE9-4116-B8EF-8FAFD9DD25D2}" srcOrd="0" destOrd="0" presId="urn:microsoft.com/office/officeart/2005/8/layout/radial5"/>
    <dgm:cxn modelId="{3601559C-D78E-44A4-BDC5-0BBE2FAB2E23}" srcId="{90CCE16C-78F4-4A24-8393-473E9F2FD8EF}" destId="{2487D401-0EEF-47B5-B240-F59B390E1A48}" srcOrd="3" destOrd="0" parTransId="{C28A9591-B93F-4047-B20F-0A50C4909D98}" sibTransId="{0F6641CA-A289-4CB9-86B7-BD50A9E47DA2}"/>
    <dgm:cxn modelId="{5A12E506-97B9-45FF-B7A4-0F161B065774}" srcId="{90CCE16C-78F4-4A24-8393-473E9F2FD8EF}" destId="{E8BA65F2-5C67-41AF-9F36-B2CB4B02928E}" srcOrd="4" destOrd="0" parTransId="{75DC2292-B097-47E1-9679-260D3D903295}" sibTransId="{052D0731-530F-4914-8CD1-413467BB73C9}"/>
    <dgm:cxn modelId="{9C660BBA-4380-4953-9F97-D2C86BAB3D23}" type="presOf" srcId="{C28A9591-B93F-4047-B20F-0A50C4909D98}" destId="{F4498BB5-F89A-48F6-A0BF-76B9E613066E}" srcOrd="0" destOrd="0" presId="urn:microsoft.com/office/officeart/2005/8/layout/radial5"/>
    <dgm:cxn modelId="{BCCB8DB1-BCC8-415D-A3F7-C99DB2849100}" srcId="{90CCE16C-78F4-4A24-8393-473E9F2FD8EF}" destId="{53B3361E-2A0B-4ED6-A747-083949C64755}" srcOrd="2" destOrd="0" parTransId="{F48A5F87-64A3-4F6D-9481-F022896F3065}" sibTransId="{33859136-280C-46FF-AFAB-12D3DC3BC71F}"/>
    <dgm:cxn modelId="{19556D1A-EA96-4380-B3F4-1EA0F3B3111B}" srcId="{C4A414F9-4F77-4CCC-932B-ABD490E03C41}" destId="{90CCE16C-78F4-4A24-8393-473E9F2FD8EF}" srcOrd="0" destOrd="0" parTransId="{105D41E9-7436-4F65-AEBE-78B6B62023A5}" sibTransId="{A6D46927-448B-440E-98DF-8942EA230CE2}"/>
    <dgm:cxn modelId="{03BF6288-81F6-4F53-8E1B-076E0F1E9EE8}" type="presOf" srcId="{2487D401-0EEF-47B5-B240-F59B390E1A48}" destId="{73A8C222-22DF-45D8-A32E-E309E613422A}" srcOrd="0" destOrd="0" presId="urn:microsoft.com/office/officeart/2005/8/layout/radial5"/>
    <dgm:cxn modelId="{032583C6-0BA0-4BE3-92D3-9904BAEEC396}" type="presOf" srcId="{C99ED774-2AB2-4E05-B2E8-DBD0A8EFF314}" destId="{F4FC4271-6DB6-41E5-8618-4833570ADC16}" srcOrd="1" destOrd="0" presId="urn:microsoft.com/office/officeart/2005/8/layout/radial5"/>
    <dgm:cxn modelId="{7FEB5A7D-AD8C-43CF-8791-817209F51A48}" type="presOf" srcId="{C32C15EB-89F5-4288-9D7C-C4245794C133}" destId="{2CF32D2C-2A45-4FD2-8FB4-471D8BAF29E5}" srcOrd="1" destOrd="0" presId="urn:microsoft.com/office/officeart/2005/8/layout/radial5"/>
    <dgm:cxn modelId="{9E0454AA-D120-4A31-A520-9636846148E2}" srcId="{90CCE16C-78F4-4A24-8393-473E9F2FD8EF}" destId="{8184886B-800C-44DF-8B65-5E49B3D4AE60}" srcOrd="5" destOrd="0" parTransId="{C99ED774-2AB2-4E05-B2E8-DBD0A8EFF314}" sibTransId="{E1DE99CF-3EA4-4240-818F-51AACCE9BAA7}"/>
    <dgm:cxn modelId="{EF0AB09B-BE2E-4507-A9CD-45C4370917F5}" type="presOf" srcId="{8184886B-800C-44DF-8B65-5E49B3D4AE60}" destId="{C153B454-4E23-474B-84F5-F801D81B982A}" srcOrd="0" destOrd="0" presId="urn:microsoft.com/office/officeart/2005/8/layout/radial5"/>
    <dgm:cxn modelId="{59BBC97C-0EFD-4D59-85FA-5FD38BC3675F}" type="presOf" srcId="{71C19964-66D9-4412-8529-E05841F31492}" destId="{069EF500-DF44-4B7E-B83D-E4585D49752D}" srcOrd="0" destOrd="0" presId="urn:microsoft.com/office/officeart/2005/8/layout/radial5"/>
    <dgm:cxn modelId="{536B3DDB-F545-4FFC-A147-82AC62C9DB0C}" type="presOf" srcId="{C28A9591-B93F-4047-B20F-0A50C4909D98}" destId="{17D2D5F4-11EF-4460-A54F-CBB5ADB8287B}" srcOrd="1" destOrd="0" presId="urn:microsoft.com/office/officeart/2005/8/layout/radial5"/>
    <dgm:cxn modelId="{7758ECE5-C1EA-4A41-B315-0BC088F95D8B}" type="presOf" srcId="{75DC2292-B097-47E1-9679-260D3D903295}" destId="{2C0ABFAB-7427-4BD3-BB2B-DD85AC5E68C3}" srcOrd="0" destOrd="0" presId="urn:microsoft.com/office/officeart/2005/8/layout/radial5"/>
    <dgm:cxn modelId="{F8AF84FE-8CE1-424E-B5D4-A4B339E80179}" type="presOf" srcId="{25F9F32D-E4E6-44F1-884A-410AC33251C8}" destId="{B0BCA1F6-595C-4A30-BC40-A8EE56A83339}" srcOrd="0" destOrd="0" presId="urn:microsoft.com/office/officeart/2005/8/layout/radial5"/>
    <dgm:cxn modelId="{5AFA169A-50EF-486C-9F61-F7B802FF6751}" type="presOf" srcId="{1F8154FA-B395-42BF-B534-D990648BD8B9}" destId="{2C87E4EE-F91D-425C-AC14-42B725B68467}" srcOrd="1" destOrd="0" presId="urn:microsoft.com/office/officeart/2005/8/layout/radial5"/>
    <dgm:cxn modelId="{C7D378E8-D0D4-4FAE-B6CD-31240E73F227}" type="presOf" srcId="{1F8154FA-B395-42BF-B534-D990648BD8B9}" destId="{843B9331-CB26-4B1A-B417-5482B5156F9E}" srcOrd="0" destOrd="0" presId="urn:microsoft.com/office/officeart/2005/8/layout/radial5"/>
    <dgm:cxn modelId="{6D2784A5-CAD1-4D0B-AAB1-2624E5123EAB}" type="presOf" srcId="{F48A5F87-64A3-4F6D-9481-F022896F3065}" destId="{7AE3A4B1-E04B-48B0-AAD9-AAE38A48E3B8}" srcOrd="0" destOrd="0" presId="urn:microsoft.com/office/officeart/2005/8/layout/radial5"/>
    <dgm:cxn modelId="{E6275CFB-E152-4509-B8D9-FFC088FC7BCE}" type="presOf" srcId="{C7BF1457-DF9A-461D-AC58-EFC519F2B95C}" destId="{ED6CCB2A-E965-457A-9070-F0731C5E58F2}" srcOrd="1" destOrd="0" presId="urn:microsoft.com/office/officeart/2005/8/layout/radial5"/>
    <dgm:cxn modelId="{5EA3734C-6C19-47DB-B3B4-8ABBE8465D78}" type="presOf" srcId="{C7BF1457-DF9A-461D-AC58-EFC519F2B95C}" destId="{8E10C773-6899-43A0-BD10-8901B1C65544}" srcOrd="0" destOrd="0" presId="urn:microsoft.com/office/officeart/2005/8/layout/radial5"/>
    <dgm:cxn modelId="{638237F3-DAD6-47DF-B0DC-BBC6B93913E3}" srcId="{90CCE16C-78F4-4A24-8393-473E9F2FD8EF}" destId="{8C5FBDB1-50B8-4543-AC23-9BD1E43380AD}" srcOrd="1" destOrd="0" parTransId="{71C19964-66D9-4412-8529-E05841F31492}" sibTransId="{51D3536B-AEA0-404C-A2BF-E6363DD783ED}"/>
    <dgm:cxn modelId="{72FB1C18-76B2-4F6E-8AB8-FF76DCE4AF46}" srcId="{90CCE16C-78F4-4A24-8393-473E9F2FD8EF}" destId="{3F5BA12C-46DE-45F8-A780-B0E7D691A296}" srcOrd="0" destOrd="0" parTransId="{129CF7B5-73E2-474F-A5F7-698CFCAC7D4E}" sibTransId="{B165EBE3-73D5-408D-A684-FB7A1892919D}"/>
    <dgm:cxn modelId="{AB868A30-0A39-44F2-BD53-08783FEEB398}" type="presOf" srcId="{8E560A0D-9AE4-438C-930C-88B3F0AEF336}" destId="{A88A2C3C-9E9C-40F7-B808-7D09DC53E867}" srcOrd="0" destOrd="0" presId="urn:microsoft.com/office/officeart/2005/8/layout/radial5"/>
    <dgm:cxn modelId="{94139CD7-94BE-42D7-85E2-9CE00004A9DA}" type="presOf" srcId="{C4A414F9-4F77-4CCC-932B-ABD490E03C41}" destId="{4B0C1A84-A806-434E-A10A-CCC300CDC29D}" srcOrd="0" destOrd="0" presId="urn:microsoft.com/office/officeart/2005/8/layout/radial5"/>
    <dgm:cxn modelId="{49D667F5-C7A6-45C6-BB97-7FA82FA9CBB6}" type="presOf" srcId="{F48A5F87-64A3-4F6D-9481-F022896F3065}" destId="{D014F3B4-DEF2-4C2F-96EA-FA9592CAE2D3}" srcOrd="1" destOrd="0" presId="urn:microsoft.com/office/officeart/2005/8/layout/radial5"/>
    <dgm:cxn modelId="{06785A96-F8F3-404B-B8EC-250DD19391BB}" type="presOf" srcId="{C99ED774-2AB2-4E05-B2E8-DBD0A8EFF314}" destId="{29738EE3-A0B4-43A4-9B7D-F0E5B0C2DEF3}" srcOrd="0" destOrd="0" presId="urn:microsoft.com/office/officeart/2005/8/layout/radial5"/>
    <dgm:cxn modelId="{4B5A20AD-A3DD-4473-8E71-2B2BBE832ED3}" srcId="{90CCE16C-78F4-4A24-8393-473E9F2FD8EF}" destId="{0FFE5A2A-4E9B-47B1-BC11-A045F77064D0}" srcOrd="8" destOrd="0" parTransId="{1F8154FA-B395-42BF-B534-D990648BD8B9}" sibTransId="{9CEB5359-0D0B-4C62-887C-38F818A9BEBD}"/>
    <dgm:cxn modelId="{A26F6B32-D802-427B-9AAB-444D182A62F2}" type="presOf" srcId="{3F5BA12C-46DE-45F8-A780-B0E7D691A296}" destId="{4E96A096-D734-4F8C-92A7-D59D46232379}" srcOrd="0" destOrd="0" presId="urn:microsoft.com/office/officeart/2005/8/layout/radial5"/>
    <dgm:cxn modelId="{078AC697-B7F5-4D66-838F-E2E0581232F8}" type="presOf" srcId="{C32C15EB-89F5-4288-9D7C-C4245794C133}" destId="{032F26EE-2CC3-465D-AB2A-170C6DFC915F}" srcOrd="0" destOrd="0" presId="urn:microsoft.com/office/officeart/2005/8/layout/radial5"/>
    <dgm:cxn modelId="{23ABC340-28EE-4B47-A8FE-A48B90DD88D2}" type="presOf" srcId="{8C5FBDB1-50B8-4543-AC23-9BD1E43380AD}" destId="{27B1522D-FA9A-4A2A-8B6D-BB97FA40D007}" srcOrd="0" destOrd="0" presId="urn:microsoft.com/office/officeart/2005/8/layout/radial5"/>
    <dgm:cxn modelId="{D8D0D88E-FD89-4DAC-96FA-8A05B238D399}" srcId="{90CCE16C-78F4-4A24-8393-473E9F2FD8EF}" destId="{9AEA2D62-795B-41C3-A9C5-31F9103F06ED}" srcOrd="6" destOrd="0" parTransId="{8E560A0D-9AE4-438C-930C-88B3F0AEF336}" sibTransId="{D0ACFA41-E7A8-41B2-A550-08101157A822}"/>
    <dgm:cxn modelId="{DE9D6E71-E52B-471F-BE2F-F6357FB029A6}" type="presOf" srcId="{23C37343-8D42-4C3A-9815-BD3872550105}" destId="{651EB88D-B9E6-4A1E-96B7-4BEC25E3D442}" srcOrd="1" destOrd="0" presId="urn:microsoft.com/office/officeart/2005/8/layout/radial5"/>
    <dgm:cxn modelId="{70E0BFB5-DD70-4FB7-8FE6-BFD19781FA8B}" srcId="{90CCE16C-78F4-4A24-8393-473E9F2FD8EF}" destId="{25F9F32D-E4E6-44F1-884A-410AC33251C8}" srcOrd="7" destOrd="0" parTransId="{C7BF1457-DF9A-461D-AC58-EFC519F2B95C}" sibTransId="{AD466002-376E-4F4D-9F83-126A9FE22F7E}"/>
    <dgm:cxn modelId="{A66E836E-EDA7-4A5E-A80D-149337FC34BC}" type="presParOf" srcId="{4B0C1A84-A806-434E-A10A-CCC300CDC29D}" destId="{DAA79FA6-ABE7-41BC-A824-CCE50E6A4F51}" srcOrd="0" destOrd="0" presId="urn:microsoft.com/office/officeart/2005/8/layout/radial5"/>
    <dgm:cxn modelId="{4A16C802-78D3-481C-B540-A8C3F8C72F39}" type="presParOf" srcId="{4B0C1A84-A806-434E-A10A-CCC300CDC29D}" destId="{833A11DF-7868-413E-9524-3FB4B85C5AB7}" srcOrd="1" destOrd="0" presId="urn:microsoft.com/office/officeart/2005/8/layout/radial5"/>
    <dgm:cxn modelId="{8227A0EA-8CFC-48BE-A0BA-E50FD8EC2697}" type="presParOf" srcId="{833A11DF-7868-413E-9524-3FB4B85C5AB7}" destId="{72917912-88E3-410D-B59C-460222AE01FD}" srcOrd="0" destOrd="0" presId="urn:microsoft.com/office/officeart/2005/8/layout/radial5"/>
    <dgm:cxn modelId="{453D2DB6-9CB2-4B5C-94DB-50BFCD47E0DF}" type="presParOf" srcId="{4B0C1A84-A806-434E-A10A-CCC300CDC29D}" destId="{4E96A096-D734-4F8C-92A7-D59D46232379}" srcOrd="2" destOrd="0" presId="urn:microsoft.com/office/officeart/2005/8/layout/radial5"/>
    <dgm:cxn modelId="{E0CEA25B-C7B7-415A-AB4E-4AA092766552}" type="presParOf" srcId="{4B0C1A84-A806-434E-A10A-CCC300CDC29D}" destId="{069EF500-DF44-4B7E-B83D-E4585D49752D}" srcOrd="3" destOrd="0" presId="urn:microsoft.com/office/officeart/2005/8/layout/radial5"/>
    <dgm:cxn modelId="{E5EEF728-B465-4A1E-9B1B-236E56ECF516}" type="presParOf" srcId="{069EF500-DF44-4B7E-B83D-E4585D49752D}" destId="{D4AD8AEA-259E-4670-8D24-48DDEEB30F31}" srcOrd="0" destOrd="0" presId="urn:microsoft.com/office/officeart/2005/8/layout/radial5"/>
    <dgm:cxn modelId="{E89EB4B1-159A-4AC7-94A6-553F0F9125A9}" type="presParOf" srcId="{4B0C1A84-A806-434E-A10A-CCC300CDC29D}" destId="{27B1522D-FA9A-4A2A-8B6D-BB97FA40D007}" srcOrd="4" destOrd="0" presId="urn:microsoft.com/office/officeart/2005/8/layout/radial5"/>
    <dgm:cxn modelId="{6D644226-9BF0-4A5D-85A4-0C8AA5E5311E}" type="presParOf" srcId="{4B0C1A84-A806-434E-A10A-CCC300CDC29D}" destId="{7AE3A4B1-E04B-48B0-AAD9-AAE38A48E3B8}" srcOrd="5" destOrd="0" presId="urn:microsoft.com/office/officeart/2005/8/layout/radial5"/>
    <dgm:cxn modelId="{C3C940F3-8272-4BEF-91E7-A81E4ACDE0FF}" type="presParOf" srcId="{7AE3A4B1-E04B-48B0-AAD9-AAE38A48E3B8}" destId="{D014F3B4-DEF2-4C2F-96EA-FA9592CAE2D3}" srcOrd="0" destOrd="0" presId="urn:microsoft.com/office/officeart/2005/8/layout/radial5"/>
    <dgm:cxn modelId="{4764FE9C-8D12-4557-B52D-F36EB3984721}" type="presParOf" srcId="{4B0C1A84-A806-434E-A10A-CCC300CDC29D}" destId="{A4FD3C2B-99C8-4F16-A470-77E4625DB9DE}" srcOrd="6" destOrd="0" presId="urn:microsoft.com/office/officeart/2005/8/layout/radial5"/>
    <dgm:cxn modelId="{65A1D2A6-4895-4C2B-AC5D-8244C582A1A2}" type="presParOf" srcId="{4B0C1A84-A806-434E-A10A-CCC300CDC29D}" destId="{F4498BB5-F89A-48F6-A0BF-76B9E613066E}" srcOrd="7" destOrd="0" presId="urn:microsoft.com/office/officeart/2005/8/layout/radial5"/>
    <dgm:cxn modelId="{0572D018-93E1-44E0-96BB-56E060EFDBB1}" type="presParOf" srcId="{F4498BB5-F89A-48F6-A0BF-76B9E613066E}" destId="{17D2D5F4-11EF-4460-A54F-CBB5ADB8287B}" srcOrd="0" destOrd="0" presId="urn:microsoft.com/office/officeart/2005/8/layout/radial5"/>
    <dgm:cxn modelId="{0FD1E129-86B4-4C1F-B4CC-BD8F8A528410}" type="presParOf" srcId="{4B0C1A84-A806-434E-A10A-CCC300CDC29D}" destId="{73A8C222-22DF-45D8-A32E-E309E613422A}" srcOrd="8" destOrd="0" presId="urn:microsoft.com/office/officeart/2005/8/layout/radial5"/>
    <dgm:cxn modelId="{8CA53810-C064-4E5C-8945-14C0F37EFB10}" type="presParOf" srcId="{4B0C1A84-A806-434E-A10A-CCC300CDC29D}" destId="{2C0ABFAB-7427-4BD3-BB2B-DD85AC5E68C3}" srcOrd="9" destOrd="0" presId="urn:microsoft.com/office/officeart/2005/8/layout/radial5"/>
    <dgm:cxn modelId="{EEB38221-E65A-4B46-91CD-AFE0DB28E573}" type="presParOf" srcId="{2C0ABFAB-7427-4BD3-BB2B-DD85AC5E68C3}" destId="{78FFEA2E-0AD3-416A-9BD3-2C50626E3278}" srcOrd="0" destOrd="0" presId="urn:microsoft.com/office/officeart/2005/8/layout/radial5"/>
    <dgm:cxn modelId="{8C561FAD-5489-4C65-9219-3BE698183D48}" type="presParOf" srcId="{4B0C1A84-A806-434E-A10A-CCC300CDC29D}" destId="{973D54D4-C3ED-484E-9BFE-E16847F7BB71}" srcOrd="10" destOrd="0" presId="urn:microsoft.com/office/officeart/2005/8/layout/radial5"/>
    <dgm:cxn modelId="{A6539666-1EAB-4CC7-A38F-2EA5A571E96E}" type="presParOf" srcId="{4B0C1A84-A806-434E-A10A-CCC300CDC29D}" destId="{29738EE3-A0B4-43A4-9B7D-F0E5B0C2DEF3}" srcOrd="11" destOrd="0" presId="urn:microsoft.com/office/officeart/2005/8/layout/radial5"/>
    <dgm:cxn modelId="{D4B05C84-82C3-46F4-9BE9-650A7F99DFFF}" type="presParOf" srcId="{29738EE3-A0B4-43A4-9B7D-F0E5B0C2DEF3}" destId="{F4FC4271-6DB6-41E5-8618-4833570ADC16}" srcOrd="0" destOrd="0" presId="urn:microsoft.com/office/officeart/2005/8/layout/radial5"/>
    <dgm:cxn modelId="{2B34A7C0-71BE-4211-9821-C9053FBE0986}" type="presParOf" srcId="{4B0C1A84-A806-434E-A10A-CCC300CDC29D}" destId="{C153B454-4E23-474B-84F5-F801D81B982A}" srcOrd="12" destOrd="0" presId="urn:microsoft.com/office/officeart/2005/8/layout/radial5"/>
    <dgm:cxn modelId="{32815BEB-1CFD-4812-8565-A83DAF04A65A}" type="presParOf" srcId="{4B0C1A84-A806-434E-A10A-CCC300CDC29D}" destId="{A88A2C3C-9E9C-40F7-B808-7D09DC53E867}" srcOrd="13" destOrd="0" presId="urn:microsoft.com/office/officeart/2005/8/layout/radial5"/>
    <dgm:cxn modelId="{54C802C7-EE50-4C0C-B434-F06B6E10AB4B}" type="presParOf" srcId="{A88A2C3C-9E9C-40F7-B808-7D09DC53E867}" destId="{4ECA4261-B78B-49CE-87F1-6CBF5A21C276}" srcOrd="0" destOrd="0" presId="urn:microsoft.com/office/officeart/2005/8/layout/radial5"/>
    <dgm:cxn modelId="{3CC4D764-26DA-44E4-B81D-F69F926D5C93}" type="presParOf" srcId="{4B0C1A84-A806-434E-A10A-CCC300CDC29D}" destId="{E85F87E5-3323-4420-927E-6757FBF3211C}" srcOrd="14" destOrd="0" presId="urn:microsoft.com/office/officeart/2005/8/layout/radial5"/>
    <dgm:cxn modelId="{9298807A-E015-4D34-92B4-6F0EF0916898}" type="presParOf" srcId="{4B0C1A84-A806-434E-A10A-CCC300CDC29D}" destId="{8E10C773-6899-43A0-BD10-8901B1C65544}" srcOrd="15" destOrd="0" presId="urn:microsoft.com/office/officeart/2005/8/layout/radial5"/>
    <dgm:cxn modelId="{42E64AAA-2784-43F1-BF8F-8D460B0509B2}" type="presParOf" srcId="{8E10C773-6899-43A0-BD10-8901B1C65544}" destId="{ED6CCB2A-E965-457A-9070-F0731C5E58F2}" srcOrd="0" destOrd="0" presId="urn:microsoft.com/office/officeart/2005/8/layout/radial5"/>
    <dgm:cxn modelId="{B6C74E52-CB22-4E9A-8A12-69C0485F2B20}" type="presParOf" srcId="{4B0C1A84-A806-434E-A10A-CCC300CDC29D}" destId="{B0BCA1F6-595C-4A30-BC40-A8EE56A83339}" srcOrd="16" destOrd="0" presId="urn:microsoft.com/office/officeart/2005/8/layout/radial5"/>
    <dgm:cxn modelId="{CB49F6F7-0DAA-413F-BF5D-83CB3956A94D}" type="presParOf" srcId="{4B0C1A84-A806-434E-A10A-CCC300CDC29D}" destId="{843B9331-CB26-4B1A-B417-5482B5156F9E}" srcOrd="17" destOrd="0" presId="urn:microsoft.com/office/officeart/2005/8/layout/radial5"/>
    <dgm:cxn modelId="{8782DB32-E171-48E6-8A69-DE363FBECAA5}" type="presParOf" srcId="{843B9331-CB26-4B1A-B417-5482B5156F9E}" destId="{2C87E4EE-F91D-425C-AC14-42B725B68467}" srcOrd="0" destOrd="0" presId="urn:microsoft.com/office/officeart/2005/8/layout/radial5"/>
    <dgm:cxn modelId="{86F9E50F-8139-4F40-9AA7-68937D78184D}" type="presParOf" srcId="{4B0C1A84-A806-434E-A10A-CCC300CDC29D}" destId="{E2F90737-D5A6-4480-B7FC-19AE3740D1B6}" srcOrd="18" destOrd="0" presId="urn:microsoft.com/office/officeart/2005/8/layout/radial5"/>
    <dgm:cxn modelId="{C4A3C161-308E-44A6-88DC-DEE1DE69EC17}" type="presParOf" srcId="{4B0C1A84-A806-434E-A10A-CCC300CDC29D}" destId="{3BBC183E-3ED1-4E54-9D34-C96CDC81BA47}" srcOrd="19" destOrd="0" presId="urn:microsoft.com/office/officeart/2005/8/layout/radial5"/>
    <dgm:cxn modelId="{1872BD97-AD78-4339-A293-A5B560CDDB96}" type="presParOf" srcId="{3BBC183E-3ED1-4E54-9D34-C96CDC81BA47}" destId="{651EB88D-B9E6-4A1E-96B7-4BEC25E3D442}" srcOrd="0" destOrd="0" presId="urn:microsoft.com/office/officeart/2005/8/layout/radial5"/>
    <dgm:cxn modelId="{39858FED-A1A8-419D-851B-0B83DDFDABBE}" type="presParOf" srcId="{4B0C1A84-A806-434E-A10A-CCC300CDC29D}" destId="{96C7A4C3-760D-4C7B-9311-261E16E93372}" srcOrd="20" destOrd="0" presId="urn:microsoft.com/office/officeart/2005/8/layout/radial5"/>
    <dgm:cxn modelId="{A1E1A93F-7243-4E98-A206-CC2F9EB9D221}" type="presParOf" srcId="{4B0C1A84-A806-434E-A10A-CCC300CDC29D}" destId="{032F26EE-2CC3-465D-AB2A-170C6DFC915F}" srcOrd="21" destOrd="0" presId="urn:microsoft.com/office/officeart/2005/8/layout/radial5"/>
    <dgm:cxn modelId="{B4440DEE-5444-4BF9-BED3-ECD47F9FDB80}" type="presParOf" srcId="{032F26EE-2CC3-465D-AB2A-170C6DFC915F}" destId="{2CF32D2C-2A45-4FD2-8FB4-471D8BAF29E5}" srcOrd="0" destOrd="0" presId="urn:microsoft.com/office/officeart/2005/8/layout/radial5"/>
    <dgm:cxn modelId="{B1DC3A0D-7A7F-44DC-9A1D-BFCE9A4420D9}" type="presParOf" srcId="{4B0C1A84-A806-434E-A10A-CCC300CDC29D}" destId="{DC4054BC-AFE9-4116-B8EF-8FAFD9DD25D2}" srcOrd="2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A79FA6-ABE7-41BC-A824-CCE50E6A4F51}">
      <dsp:nvSpPr>
        <dsp:cNvPr id="0" name=""/>
        <dsp:cNvSpPr/>
      </dsp:nvSpPr>
      <dsp:spPr>
        <a:xfrm>
          <a:off x="3852596" y="1734295"/>
          <a:ext cx="1438806" cy="1358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800" kern="1200" dirty="0" smtClean="0"/>
            <a:t>Cell Parts</a:t>
          </a:r>
          <a:endParaRPr lang="en-CA" sz="2800" kern="1200" dirty="0"/>
        </a:p>
      </dsp:txBody>
      <dsp:txXfrm>
        <a:off x="3852596" y="1734295"/>
        <a:ext cx="1438806" cy="1358273"/>
      </dsp:txXfrm>
    </dsp:sp>
    <dsp:sp modelId="{833A11DF-7868-413E-9524-3FB4B85C5AB7}">
      <dsp:nvSpPr>
        <dsp:cNvPr id="0" name=""/>
        <dsp:cNvSpPr/>
      </dsp:nvSpPr>
      <dsp:spPr>
        <a:xfrm rot="16200000">
          <a:off x="4402598" y="1215906"/>
          <a:ext cx="338803" cy="4167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700" kern="1200"/>
        </a:p>
      </dsp:txBody>
      <dsp:txXfrm rot="16200000">
        <a:off x="4402598" y="1215906"/>
        <a:ext cx="338803" cy="416703"/>
      </dsp:txXfrm>
    </dsp:sp>
    <dsp:sp modelId="{4E96A096-D734-4F8C-92A7-D59D46232379}">
      <dsp:nvSpPr>
        <dsp:cNvPr id="0" name=""/>
        <dsp:cNvSpPr/>
      </dsp:nvSpPr>
      <dsp:spPr>
        <a:xfrm>
          <a:off x="3817626" y="-229035"/>
          <a:ext cx="1508746" cy="13240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Nucleus</a:t>
          </a:r>
          <a:endParaRPr lang="en-CA" sz="1200" kern="1200" dirty="0"/>
        </a:p>
      </dsp:txBody>
      <dsp:txXfrm>
        <a:off x="3817626" y="-229035"/>
        <a:ext cx="1508746" cy="1324078"/>
      </dsp:txXfrm>
    </dsp:sp>
    <dsp:sp modelId="{069EF500-DF44-4B7E-B83D-E4585D49752D}">
      <dsp:nvSpPr>
        <dsp:cNvPr id="0" name=""/>
        <dsp:cNvSpPr/>
      </dsp:nvSpPr>
      <dsp:spPr>
        <a:xfrm rot="18163636">
          <a:off x="4943464" y="1377697"/>
          <a:ext cx="320525" cy="4167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700" kern="1200"/>
        </a:p>
      </dsp:txBody>
      <dsp:txXfrm rot="18163636">
        <a:off x="4943464" y="1377697"/>
        <a:ext cx="320525" cy="416703"/>
      </dsp:txXfrm>
    </dsp:sp>
    <dsp:sp modelId="{27B1522D-FA9A-4A2A-8B6D-BB97FA40D007}">
      <dsp:nvSpPr>
        <dsp:cNvPr id="0" name=""/>
        <dsp:cNvSpPr/>
      </dsp:nvSpPr>
      <dsp:spPr>
        <a:xfrm>
          <a:off x="4888327" y="85350"/>
          <a:ext cx="1508746" cy="13240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Smooth &amp; Rough ER</a:t>
          </a:r>
          <a:endParaRPr lang="en-CA" sz="1200" kern="1200" dirty="0"/>
        </a:p>
      </dsp:txBody>
      <dsp:txXfrm>
        <a:off x="4888327" y="85350"/>
        <a:ext cx="1508746" cy="1324078"/>
      </dsp:txXfrm>
    </dsp:sp>
    <dsp:sp modelId="{7AE3A4B1-E04B-48B0-AAD9-AAE38A48E3B8}">
      <dsp:nvSpPr>
        <dsp:cNvPr id="0" name=""/>
        <dsp:cNvSpPr/>
      </dsp:nvSpPr>
      <dsp:spPr>
        <a:xfrm rot="20127273">
          <a:off x="5313472" y="1801979"/>
          <a:ext cx="282393" cy="4167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700" kern="1200"/>
        </a:p>
      </dsp:txBody>
      <dsp:txXfrm rot="20127273">
        <a:off x="5313472" y="1801979"/>
        <a:ext cx="282393" cy="416703"/>
      </dsp:txXfrm>
    </dsp:sp>
    <dsp:sp modelId="{A4FD3C2B-99C8-4F16-A470-77E4625DB9DE}">
      <dsp:nvSpPr>
        <dsp:cNvPr id="0" name=""/>
        <dsp:cNvSpPr/>
      </dsp:nvSpPr>
      <dsp:spPr>
        <a:xfrm>
          <a:off x="5619088" y="928693"/>
          <a:ext cx="1508746" cy="13240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Golgi Apparatus</a:t>
          </a:r>
        </a:p>
      </dsp:txBody>
      <dsp:txXfrm>
        <a:off x="5619088" y="928693"/>
        <a:ext cx="1508746" cy="1324078"/>
      </dsp:txXfrm>
    </dsp:sp>
    <dsp:sp modelId="{F4498BB5-F89A-48F6-A0BF-76B9E613066E}">
      <dsp:nvSpPr>
        <dsp:cNvPr id="0" name=""/>
        <dsp:cNvSpPr/>
      </dsp:nvSpPr>
      <dsp:spPr>
        <a:xfrm rot="490909">
          <a:off x="5392843" y="2342524"/>
          <a:ext cx="270199" cy="4167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700" kern="1200"/>
        </a:p>
      </dsp:txBody>
      <dsp:txXfrm rot="490909">
        <a:off x="5392843" y="2342524"/>
        <a:ext cx="270199" cy="416703"/>
      </dsp:txXfrm>
    </dsp:sp>
    <dsp:sp modelId="{73A8C222-22DF-45D8-A32E-E309E613422A}">
      <dsp:nvSpPr>
        <dsp:cNvPr id="0" name=""/>
        <dsp:cNvSpPr/>
      </dsp:nvSpPr>
      <dsp:spPr>
        <a:xfrm>
          <a:off x="5777898" y="2033237"/>
          <a:ext cx="1508746" cy="13240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err="1" smtClean="0"/>
            <a:t>Lysosomes</a:t>
          </a:r>
          <a:endParaRPr lang="en-CA" sz="1200" kern="1200" dirty="0" smtClean="0"/>
        </a:p>
      </dsp:txBody>
      <dsp:txXfrm>
        <a:off x="5777898" y="2033237"/>
        <a:ext cx="1508746" cy="1324078"/>
      </dsp:txXfrm>
    </dsp:sp>
    <dsp:sp modelId="{2C0ABFAB-7427-4BD3-BB2B-DD85AC5E68C3}">
      <dsp:nvSpPr>
        <dsp:cNvPr id="0" name=""/>
        <dsp:cNvSpPr/>
      </dsp:nvSpPr>
      <dsp:spPr>
        <a:xfrm rot="2454545">
          <a:off x="5159751" y="2844992"/>
          <a:ext cx="301493" cy="4167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700" kern="1200"/>
        </a:p>
      </dsp:txBody>
      <dsp:txXfrm rot="2454545">
        <a:off x="5159751" y="2844992"/>
        <a:ext cx="301493" cy="416703"/>
      </dsp:txXfrm>
    </dsp:sp>
    <dsp:sp modelId="{973D54D4-C3ED-484E-9BFE-E16847F7BB71}">
      <dsp:nvSpPr>
        <dsp:cNvPr id="0" name=""/>
        <dsp:cNvSpPr/>
      </dsp:nvSpPr>
      <dsp:spPr>
        <a:xfrm>
          <a:off x="5314335" y="3048298"/>
          <a:ext cx="1508746" cy="13240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Vesicles</a:t>
          </a:r>
        </a:p>
      </dsp:txBody>
      <dsp:txXfrm>
        <a:off x="5314335" y="3048298"/>
        <a:ext cx="1508746" cy="1324078"/>
      </dsp:txXfrm>
    </dsp:sp>
    <dsp:sp modelId="{29738EE3-A0B4-43A4-9B7D-F0E5B0C2DEF3}">
      <dsp:nvSpPr>
        <dsp:cNvPr id="0" name=""/>
        <dsp:cNvSpPr/>
      </dsp:nvSpPr>
      <dsp:spPr>
        <a:xfrm rot="4418182">
          <a:off x="4683277" y="3152796"/>
          <a:ext cx="333994" cy="4167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700" kern="1200"/>
        </a:p>
      </dsp:txBody>
      <dsp:txXfrm rot="4418182">
        <a:off x="4683277" y="3152796"/>
        <a:ext cx="333994" cy="416703"/>
      </dsp:txXfrm>
    </dsp:sp>
    <dsp:sp modelId="{C153B454-4E23-474B-84F5-F801D81B982A}">
      <dsp:nvSpPr>
        <dsp:cNvPr id="0" name=""/>
        <dsp:cNvSpPr/>
      </dsp:nvSpPr>
      <dsp:spPr>
        <a:xfrm>
          <a:off x="4375578" y="3651600"/>
          <a:ext cx="1508746" cy="13240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Vacuoles</a:t>
          </a:r>
        </a:p>
      </dsp:txBody>
      <dsp:txXfrm>
        <a:off x="4375578" y="3651600"/>
        <a:ext cx="1508746" cy="1324078"/>
      </dsp:txXfrm>
    </dsp:sp>
    <dsp:sp modelId="{A88A2C3C-9E9C-40F7-B808-7D09DC53E867}">
      <dsp:nvSpPr>
        <dsp:cNvPr id="0" name=""/>
        <dsp:cNvSpPr/>
      </dsp:nvSpPr>
      <dsp:spPr>
        <a:xfrm rot="6381818">
          <a:off x="4126728" y="3152796"/>
          <a:ext cx="333994" cy="4167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700" kern="1200"/>
        </a:p>
      </dsp:txBody>
      <dsp:txXfrm rot="6381818">
        <a:off x="4126728" y="3152796"/>
        <a:ext cx="333994" cy="416703"/>
      </dsp:txXfrm>
    </dsp:sp>
    <dsp:sp modelId="{E85F87E5-3323-4420-927E-6757FBF3211C}">
      <dsp:nvSpPr>
        <dsp:cNvPr id="0" name=""/>
        <dsp:cNvSpPr/>
      </dsp:nvSpPr>
      <dsp:spPr>
        <a:xfrm>
          <a:off x="3259675" y="3651600"/>
          <a:ext cx="1508746" cy="13240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Cytoplasm</a:t>
          </a:r>
        </a:p>
      </dsp:txBody>
      <dsp:txXfrm>
        <a:off x="3259675" y="3651600"/>
        <a:ext cx="1508746" cy="1324078"/>
      </dsp:txXfrm>
    </dsp:sp>
    <dsp:sp modelId="{8E10C773-6899-43A0-BD10-8901B1C65544}">
      <dsp:nvSpPr>
        <dsp:cNvPr id="0" name=""/>
        <dsp:cNvSpPr/>
      </dsp:nvSpPr>
      <dsp:spPr>
        <a:xfrm rot="8345455">
          <a:off x="3682755" y="2844992"/>
          <a:ext cx="301493" cy="4167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700" kern="1200"/>
        </a:p>
      </dsp:txBody>
      <dsp:txXfrm rot="8345455">
        <a:off x="3682755" y="2844992"/>
        <a:ext cx="301493" cy="416703"/>
      </dsp:txXfrm>
    </dsp:sp>
    <dsp:sp modelId="{B0BCA1F6-595C-4A30-BC40-A8EE56A83339}">
      <dsp:nvSpPr>
        <dsp:cNvPr id="0" name=""/>
        <dsp:cNvSpPr/>
      </dsp:nvSpPr>
      <dsp:spPr>
        <a:xfrm>
          <a:off x="2320918" y="3048298"/>
          <a:ext cx="1508746" cy="13240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Mitochondria &amp; Chloroplasts</a:t>
          </a:r>
          <a:endParaRPr lang="en-CA" sz="1200" kern="1200" dirty="0"/>
        </a:p>
      </dsp:txBody>
      <dsp:txXfrm>
        <a:off x="2320918" y="3048298"/>
        <a:ext cx="1508746" cy="1324078"/>
      </dsp:txXfrm>
    </dsp:sp>
    <dsp:sp modelId="{843B9331-CB26-4B1A-B417-5482B5156F9E}">
      <dsp:nvSpPr>
        <dsp:cNvPr id="0" name=""/>
        <dsp:cNvSpPr/>
      </dsp:nvSpPr>
      <dsp:spPr>
        <a:xfrm rot="10309091">
          <a:off x="3480957" y="2342524"/>
          <a:ext cx="270199" cy="4167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700" kern="1200"/>
        </a:p>
      </dsp:txBody>
      <dsp:txXfrm rot="10309091">
        <a:off x="3480957" y="2342524"/>
        <a:ext cx="270199" cy="416703"/>
      </dsp:txXfrm>
    </dsp:sp>
    <dsp:sp modelId="{E2F90737-D5A6-4480-B7FC-19AE3740D1B6}">
      <dsp:nvSpPr>
        <dsp:cNvPr id="0" name=""/>
        <dsp:cNvSpPr/>
      </dsp:nvSpPr>
      <dsp:spPr>
        <a:xfrm>
          <a:off x="1857355" y="2033237"/>
          <a:ext cx="1508746" cy="13240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Cytoskeleton</a:t>
          </a:r>
          <a:endParaRPr lang="en-CA" sz="1200" kern="1200" dirty="0"/>
        </a:p>
      </dsp:txBody>
      <dsp:txXfrm>
        <a:off x="1857355" y="2033237"/>
        <a:ext cx="1508746" cy="1324078"/>
      </dsp:txXfrm>
    </dsp:sp>
    <dsp:sp modelId="{3BBC183E-3ED1-4E54-9D34-C96CDC81BA47}">
      <dsp:nvSpPr>
        <dsp:cNvPr id="0" name=""/>
        <dsp:cNvSpPr/>
      </dsp:nvSpPr>
      <dsp:spPr>
        <a:xfrm rot="12272727">
          <a:off x="3548134" y="1801979"/>
          <a:ext cx="282393" cy="4167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700" kern="1200"/>
        </a:p>
      </dsp:txBody>
      <dsp:txXfrm rot="12272727">
        <a:off x="3548134" y="1801979"/>
        <a:ext cx="282393" cy="416703"/>
      </dsp:txXfrm>
    </dsp:sp>
    <dsp:sp modelId="{96C7A4C3-760D-4C7B-9311-261E16E93372}">
      <dsp:nvSpPr>
        <dsp:cNvPr id="0" name=""/>
        <dsp:cNvSpPr/>
      </dsp:nvSpPr>
      <dsp:spPr>
        <a:xfrm>
          <a:off x="2016165" y="928693"/>
          <a:ext cx="1508746" cy="13240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err="1" smtClean="0"/>
            <a:t>Ribosomes</a:t>
          </a:r>
          <a:endParaRPr lang="en-CA" sz="1200" kern="1200" dirty="0" smtClean="0"/>
        </a:p>
      </dsp:txBody>
      <dsp:txXfrm>
        <a:off x="2016165" y="928693"/>
        <a:ext cx="1508746" cy="1324078"/>
      </dsp:txXfrm>
    </dsp:sp>
    <dsp:sp modelId="{032F26EE-2CC3-465D-AB2A-170C6DFC915F}">
      <dsp:nvSpPr>
        <dsp:cNvPr id="0" name=""/>
        <dsp:cNvSpPr/>
      </dsp:nvSpPr>
      <dsp:spPr>
        <a:xfrm rot="14236364">
          <a:off x="3880009" y="1377697"/>
          <a:ext cx="320525" cy="4167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700" kern="1200"/>
        </a:p>
      </dsp:txBody>
      <dsp:txXfrm rot="14236364">
        <a:off x="3880009" y="1377697"/>
        <a:ext cx="320525" cy="416703"/>
      </dsp:txXfrm>
    </dsp:sp>
    <dsp:sp modelId="{DC4054BC-AFE9-4116-B8EF-8FAFD9DD25D2}">
      <dsp:nvSpPr>
        <dsp:cNvPr id="0" name=""/>
        <dsp:cNvSpPr/>
      </dsp:nvSpPr>
      <dsp:spPr>
        <a:xfrm>
          <a:off x="2746926" y="85350"/>
          <a:ext cx="1508746" cy="13240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 smtClean="0"/>
            <a:t>Cell Membrane</a:t>
          </a:r>
          <a:endParaRPr lang="en-CA" sz="1200" kern="1200" dirty="0"/>
        </a:p>
      </dsp:txBody>
      <dsp:txXfrm>
        <a:off x="2746926" y="85350"/>
        <a:ext cx="1508746" cy="1324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FF4C-E14A-419D-8D28-9980C5ECC1E2}" type="datetimeFigureOut">
              <a:rPr lang="en-US" smtClean="0"/>
              <a:pPr/>
              <a:t>9/6/2010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178D-C8C6-4156-9576-7AAADCC4B6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FF4C-E14A-419D-8D28-9980C5ECC1E2}" type="datetimeFigureOut">
              <a:rPr lang="en-US" smtClean="0"/>
              <a:pPr/>
              <a:t>9/6/2010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178D-C8C6-4156-9576-7AAADCC4B6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FF4C-E14A-419D-8D28-9980C5ECC1E2}" type="datetimeFigureOut">
              <a:rPr lang="en-US" smtClean="0"/>
              <a:pPr/>
              <a:t>9/6/2010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178D-C8C6-4156-9576-7AAADCC4B6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FF4C-E14A-419D-8D28-9980C5ECC1E2}" type="datetimeFigureOut">
              <a:rPr lang="en-US" smtClean="0"/>
              <a:pPr/>
              <a:t>9/6/2010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178D-C8C6-4156-9576-7AAADCC4B6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FF4C-E14A-419D-8D28-9980C5ECC1E2}" type="datetimeFigureOut">
              <a:rPr lang="en-US" smtClean="0"/>
              <a:pPr/>
              <a:t>9/6/2010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178D-C8C6-4156-9576-7AAADCC4B6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FF4C-E14A-419D-8D28-9980C5ECC1E2}" type="datetimeFigureOut">
              <a:rPr lang="en-US" smtClean="0"/>
              <a:pPr/>
              <a:t>9/6/2010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178D-C8C6-4156-9576-7AAADCC4B6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FF4C-E14A-419D-8D28-9980C5ECC1E2}" type="datetimeFigureOut">
              <a:rPr lang="en-US" smtClean="0"/>
              <a:pPr/>
              <a:t>9/6/2010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178D-C8C6-4156-9576-7AAADCC4B6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FF4C-E14A-419D-8D28-9980C5ECC1E2}" type="datetimeFigureOut">
              <a:rPr lang="en-US" smtClean="0"/>
              <a:pPr/>
              <a:t>9/6/2010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178D-C8C6-4156-9576-7AAADCC4B6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FF4C-E14A-419D-8D28-9980C5ECC1E2}" type="datetimeFigureOut">
              <a:rPr lang="en-US" smtClean="0"/>
              <a:pPr/>
              <a:t>9/6/2010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178D-C8C6-4156-9576-7AAADCC4B6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FF4C-E14A-419D-8D28-9980C5ECC1E2}" type="datetimeFigureOut">
              <a:rPr lang="en-US" smtClean="0"/>
              <a:pPr/>
              <a:t>9/6/2010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178D-C8C6-4156-9576-7AAADCC4B6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FF4C-E14A-419D-8D28-9980C5ECC1E2}" type="datetimeFigureOut">
              <a:rPr lang="en-US" smtClean="0"/>
              <a:pPr/>
              <a:t>9/6/2010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178D-C8C6-4156-9576-7AAADCC4B6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EFF4C-E14A-419D-8D28-9980C5ECC1E2}" type="datetimeFigureOut">
              <a:rPr lang="en-US" smtClean="0"/>
              <a:pPr/>
              <a:t>9/6/2010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7178D-C8C6-4156-9576-7AAADCC4B61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llcome.ac.uk/en/bia/gallery.html?image=1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tainano.com/Molecular%20Biology%20Glossary.files/image107.gi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news/overviews/biology/interactive.jsp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#chloroplast%20rol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compulink.co.uk/~argus/Dreambio/photosynthesis/photosynthesis%201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f.gov/news/overviews/biology/interactive.j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clarified.com/images/uesc_02_img0068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sciencemuseum.org.uk/on-line/lifecycle/45.asp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commons/3/38/Diagram_human_cell_nucleus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File:Diagram_human_cell_nucleus.sv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logyreference.com/images/biol_03_img0316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news/overviews/biology/interactive.jsp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CA" dirty="0" smtClean="0"/>
              <a:t>Cell Structure</a:t>
            </a:r>
            <a:endParaRPr lang="en-CA" dirty="0"/>
          </a:p>
        </p:txBody>
      </p:sp>
      <p:pic>
        <p:nvPicPr>
          <p:cNvPr id="10242" name="Picture 2" descr="Stem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204864"/>
            <a:ext cx="3814754" cy="28610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99792" y="5085184"/>
            <a:ext cx="46085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500" i="1" dirty="0" smtClean="0"/>
              <a:t>Electron micrograph of a human embryonic stem cell.</a:t>
            </a:r>
            <a:endParaRPr lang="en-CA" sz="1500" i="1" dirty="0"/>
          </a:p>
        </p:txBody>
      </p:sp>
      <p:sp>
        <p:nvSpPr>
          <p:cNvPr id="7" name="Rectangle 6"/>
          <p:cNvSpPr/>
          <p:nvPr/>
        </p:nvSpPr>
        <p:spPr>
          <a:xfrm>
            <a:off x="2571736" y="607220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3"/>
              </a:rPr>
              <a:t>http://www.wellcome.ac.uk/en/bia/gallery.html?image=13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illnessesanimalsplants.wikispaces.com/file/view/smooth_&amp;_rough_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714488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Vesicles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Both types of ER produce vesicles through budding (aka </a:t>
            </a:r>
            <a:r>
              <a:rPr lang="en-CA" dirty="0" err="1" smtClean="0"/>
              <a:t>blebbing</a:t>
            </a:r>
            <a:r>
              <a:rPr lang="en-CA" dirty="0" smtClean="0"/>
              <a:t>)</a:t>
            </a:r>
          </a:p>
          <a:p>
            <a:r>
              <a:rPr lang="en-CA" dirty="0" smtClean="0"/>
              <a:t>Vesicles are small membrane bound sacs</a:t>
            </a:r>
          </a:p>
          <a:p>
            <a:r>
              <a:rPr lang="en-CA" dirty="0" smtClean="0"/>
              <a:t>Contain </a:t>
            </a:r>
            <a:r>
              <a:rPr lang="en-CA" dirty="0" err="1" smtClean="0"/>
              <a:t>biochemicals</a:t>
            </a:r>
            <a:r>
              <a:rPr lang="en-CA" dirty="0" smtClean="0"/>
              <a:t> produced in the ER</a:t>
            </a:r>
          </a:p>
          <a:p>
            <a:r>
              <a:rPr lang="en-CA" dirty="0" smtClean="0"/>
              <a:t>These </a:t>
            </a:r>
            <a:r>
              <a:rPr lang="en-CA" i="1" dirty="0" smtClean="0"/>
              <a:t>transition vesicles</a:t>
            </a:r>
            <a:r>
              <a:rPr lang="en-CA" dirty="0" smtClean="0"/>
              <a:t> move from the ER to the Golgi apparatus (aka Golgi bodies)</a:t>
            </a: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915000" cy="1162050"/>
          </a:xfrm>
        </p:spPr>
        <p:txBody>
          <a:bodyPr>
            <a:noAutofit/>
          </a:bodyPr>
          <a:lstStyle/>
          <a:p>
            <a:r>
              <a:rPr lang="en-CA" sz="4400" b="0" dirty="0" smtClean="0"/>
              <a:t>Golgi Bodies</a:t>
            </a:r>
            <a:endParaRPr lang="en-CA" sz="4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7"/>
            <a:ext cx="7920880" cy="3528392"/>
          </a:xfrm>
        </p:spPr>
        <p:txBody>
          <a:bodyPr>
            <a:normAutofit/>
          </a:bodyPr>
          <a:lstStyle/>
          <a:p>
            <a:r>
              <a:rPr lang="en-CA" dirty="0" smtClean="0"/>
              <a:t>Look similar to Smooth ER</a:t>
            </a:r>
          </a:p>
          <a:p>
            <a:r>
              <a:rPr lang="en-CA" dirty="0" smtClean="0"/>
              <a:t>Made of 7 or 8 flattened </a:t>
            </a:r>
            <a:r>
              <a:rPr lang="en-CA" dirty="0" err="1" smtClean="0"/>
              <a:t>saccules</a:t>
            </a:r>
            <a:endParaRPr lang="en-CA" dirty="0" smtClean="0"/>
          </a:p>
          <a:p>
            <a:r>
              <a:rPr lang="en-CA" dirty="0" smtClean="0"/>
              <a:t>Generally located between the ER and the cell membrane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5184576" cy="1162050"/>
          </a:xfrm>
        </p:spPr>
        <p:txBody>
          <a:bodyPr>
            <a:noAutofit/>
          </a:bodyPr>
          <a:lstStyle/>
          <a:p>
            <a:r>
              <a:rPr lang="en-CA" sz="4400" b="0" dirty="0" smtClean="0"/>
              <a:t>Golgi Bodies</a:t>
            </a:r>
            <a:endParaRPr lang="en-CA" sz="4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7848872" cy="5853113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Molecules are often modified by Golgi Bodies</a:t>
            </a:r>
          </a:p>
          <a:p>
            <a:r>
              <a:rPr lang="en-CA" dirty="0" smtClean="0"/>
              <a:t>New vesicles bud off of the Golgi containing modified molecules </a:t>
            </a:r>
          </a:p>
          <a:p>
            <a:r>
              <a:rPr lang="en-CA" dirty="0" smtClean="0"/>
              <a:t>These vesicles are called </a:t>
            </a:r>
            <a:r>
              <a:rPr lang="en-CA" i="1" dirty="0" err="1" smtClean="0"/>
              <a:t>Secretory</a:t>
            </a:r>
            <a:r>
              <a:rPr lang="en-CA" i="1" dirty="0" smtClean="0"/>
              <a:t> Vesicles</a:t>
            </a:r>
          </a:p>
          <a:p>
            <a:r>
              <a:rPr lang="en-CA" dirty="0" err="1" smtClean="0"/>
              <a:t>Secretory</a:t>
            </a:r>
            <a:r>
              <a:rPr lang="en-CA" dirty="0" smtClean="0"/>
              <a:t> vesicles head to the cell membrane and contents are secreted through </a:t>
            </a:r>
            <a:r>
              <a:rPr lang="en-CA" dirty="0" err="1" smtClean="0"/>
              <a:t>exocytosis</a:t>
            </a:r>
            <a:endParaRPr lang="en-CA" dirty="0" smtClean="0"/>
          </a:p>
          <a:p>
            <a:r>
              <a:rPr lang="en-CA" dirty="0" smtClean="0"/>
              <a:t>Golgi Bodies also form </a:t>
            </a:r>
            <a:r>
              <a:rPr lang="en-CA" i="1" dirty="0" err="1" smtClean="0"/>
              <a:t>Lysosomes</a:t>
            </a:r>
            <a:r>
              <a:rPr lang="en-CA" dirty="0" smtClean="0"/>
              <a:t> used to digest molecules in the cell (hydrolysis)</a:t>
            </a: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Vesicles and the Golgi Bodies</a:t>
            </a:r>
            <a:endParaRPr lang="en-CA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3675" y="1676400"/>
            <a:ext cx="36766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500298" y="507207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3"/>
              </a:rPr>
              <a:t>http://tainano.com/Molecular%20Biology%20Glossary.files/image107.gif</a:t>
            </a:r>
            <a:r>
              <a:rPr lang="en-CA" sz="1000" dirty="0" smtClean="0"/>
              <a:t> </a:t>
            </a:r>
            <a:endParaRPr lang="en-CA" sz="1000" dirty="0"/>
          </a:p>
        </p:txBody>
      </p:sp>
      <p:sp>
        <p:nvSpPr>
          <p:cNvPr id="9" name="Left Arrow 8"/>
          <p:cNvSpPr/>
          <p:nvPr/>
        </p:nvSpPr>
        <p:spPr>
          <a:xfrm>
            <a:off x="5429256" y="1785926"/>
            <a:ext cx="100013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Left Arrow 9"/>
          <p:cNvSpPr/>
          <p:nvPr/>
        </p:nvSpPr>
        <p:spPr>
          <a:xfrm>
            <a:off x="5572132" y="4429132"/>
            <a:ext cx="100013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6500826" y="1412776"/>
            <a:ext cx="207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err="1" smtClean="0"/>
              <a:t>Secretory</a:t>
            </a:r>
            <a:r>
              <a:rPr lang="en-CA" dirty="0" smtClean="0"/>
              <a:t> </a:t>
            </a:r>
            <a:r>
              <a:rPr lang="en-CA" sz="2400" dirty="0" smtClean="0"/>
              <a:t>Vesicles</a:t>
            </a:r>
            <a:endParaRPr lang="en-CA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72264" y="4005064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Transition Vesicles from the ER</a:t>
            </a:r>
            <a:endParaRPr lang="en-CA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Mitochondria and Chloroplasts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Fluid-filled with complex internal membranes</a:t>
            </a:r>
          </a:p>
          <a:p>
            <a:r>
              <a:rPr lang="en-CA" dirty="0" smtClean="0"/>
              <a:t>Both organelles have energy related chemical reactions occurring within them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4690864" cy="1162050"/>
          </a:xfrm>
        </p:spPr>
        <p:txBody>
          <a:bodyPr>
            <a:normAutofit/>
          </a:bodyPr>
          <a:lstStyle/>
          <a:p>
            <a:r>
              <a:rPr lang="en-CA" sz="4400" b="0" dirty="0" smtClean="0"/>
              <a:t>Mitochondria</a:t>
            </a:r>
            <a:endParaRPr lang="en-CA" sz="44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628800"/>
            <a:ext cx="8147248" cy="4032448"/>
          </a:xfrm>
        </p:spPr>
        <p:txBody>
          <a:bodyPr>
            <a:normAutofit/>
          </a:bodyPr>
          <a:lstStyle/>
          <a:p>
            <a:r>
              <a:rPr lang="en-CA" dirty="0" smtClean="0"/>
              <a:t>Exist in almost every cell</a:t>
            </a:r>
          </a:p>
          <a:p>
            <a:r>
              <a:rPr lang="en-CA" dirty="0" smtClean="0"/>
              <a:t>Conduct </a:t>
            </a:r>
            <a:r>
              <a:rPr lang="en-CA" dirty="0" smtClean="0"/>
              <a:t>respiration in which carbohydrates are used to create ATP (chemical energy) on the </a:t>
            </a:r>
            <a:r>
              <a:rPr lang="en-CA" dirty="0" err="1" smtClean="0"/>
              <a:t>cristae</a:t>
            </a:r>
            <a:r>
              <a:rPr lang="en-CA" dirty="0" smtClean="0"/>
              <a:t> of these organelles</a:t>
            </a:r>
          </a:p>
          <a:p>
            <a:r>
              <a:rPr lang="en-CA" dirty="0" smtClean="0"/>
              <a:t>Respiration:</a:t>
            </a:r>
          </a:p>
          <a:p>
            <a:pPr>
              <a:buNone/>
            </a:pPr>
            <a:r>
              <a:rPr lang="en-CA" sz="2800" dirty="0" smtClean="0"/>
              <a:t>	</a:t>
            </a:r>
            <a:r>
              <a:rPr lang="en-CA" dirty="0" smtClean="0"/>
              <a:t>C</a:t>
            </a:r>
            <a:r>
              <a:rPr lang="en-CA" baseline="-25000" dirty="0" smtClean="0"/>
              <a:t>6</a:t>
            </a:r>
            <a:r>
              <a:rPr lang="en-CA" dirty="0" smtClean="0"/>
              <a:t>H</a:t>
            </a:r>
            <a:r>
              <a:rPr lang="en-CA" baseline="-25000" dirty="0" smtClean="0"/>
              <a:t>12</a:t>
            </a:r>
            <a:r>
              <a:rPr lang="en-CA" dirty="0" smtClean="0"/>
              <a:t>O</a:t>
            </a:r>
            <a:r>
              <a:rPr lang="en-CA" baseline="-25000" dirty="0" smtClean="0"/>
              <a:t>6</a:t>
            </a:r>
            <a:r>
              <a:rPr lang="en-CA" dirty="0" smtClean="0"/>
              <a:t> + 6O</a:t>
            </a:r>
            <a:r>
              <a:rPr lang="en-CA" baseline="-25000" dirty="0" smtClean="0"/>
              <a:t>2</a:t>
            </a:r>
            <a:r>
              <a:rPr lang="en-CA" dirty="0" smtClean="0"/>
              <a:t> → 6CO</a:t>
            </a:r>
            <a:r>
              <a:rPr lang="en-CA" baseline="-25000" dirty="0" smtClean="0"/>
              <a:t>2</a:t>
            </a:r>
            <a:r>
              <a:rPr lang="en-CA" dirty="0" smtClean="0"/>
              <a:t> + 6H</a:t>
            </a:r>
            <a:r>
              <a:rPr lang="en-CA" baseline="-25000" dirty="0" smtClean="0"/>
              <a:t>2</a:t>
            </a:r>
            <a:r>
              <a:rPr lang="en-CA" dirty="0" smtClean="0"/>
              <a:t>O + 38ATP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4690864" cy="1162050"/>
          </a:xfrm>
        </p:spPr>
        <p:txBody>
          <a:bodyPr>
            <a:normAutofit/>
          </a:bodyPr>
          <a:lstStyle/>
          <a:p>
            <a:r>
              <a:rPr lang="en-CA" sz="4400" b="0" dirty="0" smtClean="0"/>
              <a:t>Mitochondria</a:t>
            </a:r>
            <a:endParaRPr lang="en-CA" sz="4400" b="0" dirty="0"/>
          </a:p>
        </p:txBody>
      </p:sp>
      <p:pic>
        <p:nvPicPr>
          <p:cNvPr id="1026" name="Picture 2" descr="Mitochondr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628800"/>
            <a:ext cx="4131543" cy="4131543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555776" y="6021288"/>
            <a:ext cx="40947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smtClean="0">
                <a:hlinkClick r:id="rId3"/>
              </a:rPr>
              <a:t>http://www.nsf.gov/news/overviews/biology/interactive.jsp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4690864" cy="1162050"/>
          </a:xfrm>
        </p:spPr>
        <p:txBody>
          <a:bodyPr>
            <a:normAutofit/>
          </a:bodyPr>
          <a:lstStyle/>
          <a:p>
            <a:r>
              <a:rPr lang="en-CA" sz="4400" b="0" dirty="0" smtClean="0"/>
              <a:t>Chloroplasts</a:t>
            </a:r>
            <a:endParaRPr lang="en-CA" sz="44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628800"/>
            <a:ext cx="8147248" cy="4032448"/>
          </a:xfrm>
        </p:spPr>
        <p:txBody>
          <a:bodyPr>
            <a:normAutofit/>
          </a:bodyPr>
          <a:lstStyle/>
          <a:p>
            <a:r>
              <a:rPr lang="en-CA" dirty="0" smtClean="0"/>
              <a:t>Only present in plant cells</a:t>
            </a:r>
          </a:p>
          <a:p>
            <a:r>
              <a:rPr lang="en-CA" dirty="0" smtClean="0"/>
              <a:t>Contain </a:t>
            </a:r>
            <a:r>
              <a:rPr lang="en-CA" dirty="0" smtClean="0"/>
              <a:t>Chlorophyll – a pigment that allows plants to photosynthesize</a:t>
            </a:r>
            <a:endParaRPr lang="en-CA" sz="2000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compulink.co.uk/~argus/Dreambio/photosynthesis/chloroplas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484784"/>
            <a:ext cx="5324322" cy="4225652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763688" y="5805264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smtClean="0">
                <a:hlinkClick r:id="rId4"/>
              </a:rPr>
              <a:t>http://www.compulink.co.uk/~argus/Dreambio/photosynthesis/photosynthesis%201.htm</a:t>
            </a:r>
            <a:r>
              <a:rPr lang="en-CA" sz="1000" dirty="0" smtClean="0"/>
              <a:t> </a:t>
            </a:r>
            <a:endParaRPr lang="en-CA" sz="1000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4690864" cy="1162050"/>
          </a:xfrm>
        </p:spPr>
        <p:txBody>
          <a:bodyPr>
            <a:normAutofit/>
          </a:bodyPr>
          <a:lstStyle/>
          <a:p>
            <a:r>
              <a:rPr lang="en-CA" sz="4400" b="0" dirty="0" smtClean="0"/>
              <a:t>Chloroplasts</a:t>
            </a:r>
            <a:endParaRPr lang="en-CA" sz="4400" b="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Cells: The Building Blocks of Living Organisms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Prokaryotic Cells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Simple cells</a:t>
            </a:r>
          </a:p>
          <a:p>
            <a:r>
              <a:rPr lang="en-CA" dirty="0" smtClean="0"/>
              <a:t>Lack membrane bound organelles</a:t>
            </a:r>
          </a:p>
          <a:p>
            <a:pPr lvl="1"/>
            <a:r>
              <a:rPr lang="en-CA" dirty="0" smtClean="0"/>
              <a:t>Bacteria Cells</a:t>
            </a:r>
          </a:p>
          <a:p>
            <a:pPr>
              <a:buNone/>
            </a:pPr>
            <a:endParaRPr lang="en-CA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Eukaryotic Cells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More complex cells</a:t>
            </a:r>
          </a:p>
          <a:p>
            <a:r>
              <a:rPr lang="en-CA" dirty="0" smtClean="0"/>
              <a:t>Contain membrane bound organelles</a:t>
            </a:r>
          </a:p>
          <a:p>
            <a:pPr lvl="1"/>
            <a:r>
              <a:rPr lang="en-CA" dirty="0" smtClean="0"/>
              <a:t>Animal Cells</a:t>
            </a:r>
          </a:p>
          <a:p>
            <a:pPr lvl="1"/>
            <a:r>
              <a:rPr lang="en-CA" dirty="0" smtClean="0"/>
              <a:t>Plant Cells</a:t>
            </a:r>
          </a:p>
          <a:p>
            <a:pPr lvl="1"/>
            <a:r>
              <a:rPr lang="en-CA" dirty="0" smtClean="0"/>
              <a:t>Fungi Cells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 build="p"/>
      <p:bldP spid="8" grpId="0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Other Important Cell Structures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Cytoplasm</a:t>
            </a:r>
          </a:p>
          <a:p>
            <a:r>
              <a:rPr lang="en-CA" dirty="0" smtClean="0"/>
              <a:t>Cytoskeleton</a:t>
            </a:r>
          </a:p>
          <a:p>
            <a:r>
              <a:rPr lang="en-CA" dirty="0" err="1" smtClean="0"/>
              <a:t>Lysosomes</a:t>
            </a:r>
            <a:endParaRPr lang="en-CA" dirty="0" smtClean="0"/>
          </a:p>
          <a:p>
            <a:r>
              <a:rPr lang="en-CA" dirty="0" smtClean="0"/>
              <a:t>Vacuoles</a:t>
            </a:r>
          </a:p>
          <a:p>
            <a:r>
              <a:rPr lang="en-CA" dirty="0" smtClean="0"/>
              <a:t>Cell Membrane</a:t>
            </a:r>
          </a:p>
          <a:p>
            <a:r>
              <a:rPr lang="en-CA" dirty="0" smtClean="0"/>
              <a:t>Cell Wall</a:t>
            </a:r>
          </a:p>
          <a:p>
            <a:r>
              <a:rPr lang="en-CA" dirty="0" smtClean="0"/>
              <a:t>Cilia and Flagella</a:t>
            </a: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0" y="714356"/>
          <a:ext cx="9144000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A79FA6-ABE7-41BC-A824-CCE50E6A4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DAA79FA6-ABE7-41BC-A824-CCE50E6A4F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3A11DF-7868-413E-9524-3FB4B85C5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833A11DF-7868-413E-9524-3FB4B85C5A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96A096-D734-4F8C-92A7-D59D46232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4E96A096-D734-4F8C-92A7-D59D46232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9EF500-DF44-4B7E-B83D-E4585D497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069EF500-DF44-4B7E-B83D-E4585D4975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B1522D-FA9A-4A2A-8B6D-BB97FA40D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27B1522D-FA9A-4A2A-8B6D-BB97FA40D0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E3A4B1-E04B-48B0-AAD9-AAE38A48E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7AE3A4B1-E04B-48B0-AAD9-AAE38A48E3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FD3C2B-99C8-4F16-A470-77E4625DB9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A4FD3C2B-99C8-4F16-A470-77E4625DB9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498BB5-F89A-48F6-A0BF-76B9E6130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F4498BB5-F89A-48F6-A0BF-76B9E61306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A8C222-22DF-45D8-A32E-E309E61342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73A8C222-22DF-45D8-A32E-E309E61342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0ABFAB-7427-4BD3-BB2B-DD85AC5E6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2C0ABFAB-7427-4BD3-BB2B-DD85AC5E68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3D54D4-C3ED-484E-9BFE-E16847F7B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973D54D4-C3ED-484E-9BFE-E16847F7BB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738EE3-A0B4-43A4-9B7D-F0E5B0C2DE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29738EE3-A0B4-43A4-9B7D-F0E5B0C2DE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53B454-4E23-474B-84F5-F801D81B9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C153B454-4E23-474B-84F5-F801D81B98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8A2C3C-9E9C-40F7-B808-7D09DC53E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graphicEl>
                                              <a:dgm id="{A88A2C3C-9E9C-40F7-B808-7D09DC53E8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5F87E5-3323-4420-927E-6757FBF32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graphicEl>
                                              <a:dgm id="{E85F87E5-3323-4420-927E-6757FBF321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10C773-6899-43A0-BD10-8901B1C655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graphicEl>
                                              <a:dgm id="{8E10C773-6899-43A0-BD10-8901B1C655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CA1F6-595C-4A30-BC40-A8EE56A83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graphicEl>
                                              <a:dgm id="{B0BCA1F6-595C-4A30-BC40-A8EE56A833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3B9331-CB26-4B1A-B417-5482B5156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graphicEl>
                                              <a:dgm id="{843B9331-CB26-4B1A-B417-5482B5156F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F90737-D5A6-4480-B7FC-19AE3740D1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">
                                            <p:graphicEl>
                                              <a:dgm id="{E2F90737-D5A6-4480-B7FC-19AE3740D1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BC183E-3ED1-4E54-9D34-C96CDC81B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">
                                            <p:graphicEl>
                                              <a:dgm id="{3BBC183E-3ED1-4E54-9D34-C96CDC81B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C7A4C3-760D-4C7B-9311-261E16E933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">
                                            <p:graphicEl>
                                              <a:dgm id="{96C7A4C3-760D-4C7B-9311-261E16E933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2F26EE-2CC3-465D-AB2A-170C6DFC9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6">
                                            <p:graphicEl>
                                              <a:dgm id="{032F26EE-2CC3-465D-AB2A-170C6DFC91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054BC-AFE9-4116-B8EF-8FAFD9DD2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6">
                                            <p:graphicEl>
                                              <a:dgm id="{DC4054BC-AFE9-4116-B8EF-8FAFD9DD25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Information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Take this tour of the cell:</a:t>
            </a:r>
          </a:p>
          <a:p>
            <a:pPr lvl="1"/>
            <a:r>
              <a:rPr lang="en-CA" dirty="0" smtClean="0">
                <a:hlinkClick r:id="rId2"/>
              </a:rPr>
              <a:t>http://www.nsf.gov/news/overviews/biology/interactive.jsp</a:t>
            </a:r>
            <a:r>
              <a:rPr lang="en-CA" dirty="0" smtClean="0"/>
              <a:t>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Cells: The Building Blocks of Living Organisms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Prokaryotic Cells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Eukaryotic Cells</a:t>
            </a:r>
            <a:endParaRPr lang="en-CA" dirty="0"/>
          </a:p>
        </p:txBody>
      </p:sp>
      <p:pic>
        <p:nvPicPr>
          <p:cNvPr id="9218" name="Picture 2" descr="http://www.scienceclarified.com/images/uesc_02_img00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786058"/>
            <a:ext cx="2185981" cy="2827737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28596" y="5715016"/>
            <a:ext cx="392909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smtClean="0">
                <a:hlinkClick r:id="rId3"/>
              </a:rPr>
              <a:t>http://www.scienceclarified.com/images/uesc_02_img0068.jpg</a:t>
            </a:r>
            <a:r>
              <a:rPr lang="en-CA" sz="1000" dirty="0" smtClean="0"/>
              <a:t> </a:t>
            </a:r>
            <a:endParaRPr lang="en-CA" sz="1000" dirty="0"/>
          </a:p>
        </p:txBody>
      </p:sp>
      <p:pic>
        <p:nvPicPr>
          <p:cNvPr id="2" name="Picture 2" descr="Human egg with follicle cell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2714620"/>
            <a:ext cx="3429000" cy="289560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643438" y="5715016"/>
            <a:ext cx="38576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smtClean="0">
                <a:hlinkClick r:id="rId5"/>
              </a:rPr>
              <a:t>http://www.sciencemuseum.org.uk/on-line/lifecycle/45.asp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1362075"/>
          </a:xfrm>
        </p:spPr>
        <p:txBody>
          <a:bodyPr/>
          <a:lstStyle/>
          <a:p>
            <a:r>
              <a:rPr lang="en-CA" dirty="0" smtClean="0"/>
              <a:t>Eukaryotic Cells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27584" y="1268760"/>
            <a:ext cx="7308030" cy="4376528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CA" sz="6000" dirty="0" smtClean="0">
                <a:solidFill>
                  <a:schemeClr val="tx1"/>
                </a:solidFill>
              </a:rPr>
              <a:t>Compartmentalized</a:t>
            </a:r>
          </a:p>
          <a:p>
            <a:pPr algn="l"/>
            <a:endParaRPr lang="en-CA" sz="6000" dirty="0" smtClean="0">
              <a:solidFill>
                <a:schemeClr val="tx1"/>
              </a:solidFill>
            </a:endParaRPr>
          </a:p>
          <a:p>
            <a:pPr algn="l"/>
            <a:r>
              <a:rPr lang="en-CA" sz="6000" dirty="0" smtClean="0">
                <a:solidFill>
                  <a:schemeClr val="tx1"/>
                </a:solidFill>
              </a:rPr>
              <a:t>Organelles: </a:t>
            </a:r>
          </a:p>
          <a:p>
            <a:pPr algn="l"/>
            <a:endParaRPr lang="en-CA" sz="6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CA" sz="6000" dirty="0" smtClean="0">
                <a:solidFill>
                  <a:schemeClr val="tx1"/>
                </a:solidFill>
              </a:rPr>
              <a:t> Parts of a cell </a:t>
            </a:r>
          </a:p>
          <a:p>
            <a:pPr algn="l"/>
            <a:endParaRPr lang="en-CA" sz="6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CA" sz="6000" dirty="0" smtClean="0">
                <a:solidFill>
                  <a:schemeClr val="tx1"/>
                </a:solidFill>
              </a:rPr>
              <a:t> each having a unique structure and    </a:t>
            </a:r>
          </a:p>
          <a:p>
            <a:pPr algn="l"/>
            <a:r>
              <a:rPr lang="en-CA" sz="6000" dirty="0" smtClean="0">
                <a:solidFill>
                  <a:schemeClr val="tx1"/>
                </a:solidFill>
              </a:rPr>
              <a:t>  function</a:t>
            </a:r>
          </a:p>
          <a:p>
            <a:pPr algn="l"/>
            <a:endParaRPr lang="en-CA" sz="6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CA" sz="6000" dirty="0" smtClean="0">
                <a:solidFill>
                  <a:schemeClr val="tx1"/>
                </a:solidFill>
              </a:rPr>
              <a:t> ALL contribute to the overall  </a:t>
            </a:r>
          </a:p>
          <a:p>
            <a:pPr algn="l"/>
            <a:r>
              <a:rPr lang="en-CA" sz="6000" dirty="0" smtClean="0">
                <a:solidFill>
                  <a:schemeClr val="tx1"/>
                </a:solidFill>
              </a:rPr>
              <a:t>  functioning of the </a:t>
            </a:r>
            <a:r>
              <a:rPr lang="en-CA" sz="6000" dirty="0" smtClean="0">
                <a:solidFill>
                  <a:schemeClr val="tx1"/>
                </a:solidFill>
              </a:rPr>
              <a:t>cell</a:t>
            </a:r>
            <a:endParaRPr lang="en-CA" sz="6000" dirty="0" smtClean="0">
              <a:solidFill>
                <a:schemeClr val="tx1"/>
              </a:solidFill>
            </a:endParaRP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Nucleus</a:t>
            </a:r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3466728" cy="4525963"/>
          </a:xfrm>
        </p:spPr>
        <p:txBody>
          <a:bodyPr/>
          <a:lstStyle/>
          <a:p>
            <a:r>
              <a:rPr lang="en-CA" dirty="0" err="1" smtClean="0"/>
              <a:t>Nucleoplasm</a:t>
            </a:r>
            <a:endParaRPr lang="en-CA" dirty="0" smtClean="0"/>
          </a:p>
          <a:p>
            <a:r>
              <a:rPr lang="en-CA" dirty="0" smtClean="0"/>
              <a:t>Nuclear Envelope </a:t>
            </a:r>
          </a:p>
          <a:p>
            <a:pPr>
              <a:buNone/>
            </a:pPr>
            <a:r>
              <a:rPr lang="en-CA" dirty="0" smtClean="0"/>
              <a:t>	with pores</a:t>
            </a:r>
          </a:p>
          <a:p>
            <a:r>
              <a:rPr lang="en-CA" dirty="0" smtClean="0"/>
              <a:t>Chromatin</a:t>
            </a:r>
          </a:p>
          <a:p>
            <a:r>
              <a:rPr lang="en-CA" dirty="0" smtClean="0"/>
              <a:t>Nucleolus – </a:t>
            </a:r>
          </a:p>
          <a:p>
            <a:pPr>
              <a:buNone/>
            </a:pPr>
            <a:r>
              <a:rPr lang="en-CA" dirty="0" smtClean="0"/>
              <a:t>	make </a:t>
            </a:r>
            <a:r>
              <a:rPr lang="en-CA" dirty="0" err="1" smtClean="0"/>
              <a:t>ribosomes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pic>
        <p:nvPicPr>
          <p:cNvPr id="7170" name="Picture 2" descr="File:Diagram human cell nucleu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3006" y="1484784"/>
            <a:ext cx="5360994" cy="438626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357686" y="6000768"/>
            <a:ext cx="3857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hlinkClick r:id="rId4"/>
              </a:rPr>
              <a:t>http://commons.wikimedia.org/wiki/File:Diagram_human_cell_nucleus.svg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Nucleolus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5127504" cy="4572000"/>
          </a:xfrm>
        </p:spPr>
        <p:txBody>
          <a:bodyPr/>
          <a:lstStyle/>
          <a:p>
            <a:r>
              <a:rPr lang="en-CA" dirty="0" smtClean="0"/>
              <a:t>Visible region in the nucleus</a:t>
            </a:r>
          </a:p>
          <a:p>
            <a:r>
              <a:rPr lang="en-CA" dirty="0" smtClean="0"/>
              <a:t>Here RNA and proteins combine to form RIBOSOMES</a:t>
            </a:r>
            <a:endParaRPr lang="en-CA" dirty="0"/>
          </a:p>
        </p:txBody>
      </p:sp>
      <p:pic>
        <p:nvPicPr>
          <p:cNvPr id="4" name="Picture 4" descr="http://www.biologyreference.com/images/biol_03_img03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571612"/>
            <a:ext cx="3371850" cy="40576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929322" y="5715016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hlinkClick r:id="rId3"/>
              </a:rPr>
              <a:t>http://www.biologyreference.com/images/biol_03_img0316.jpg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26968" cy="1162050"/>
          </a:xfrm>
        </p:spPr>
        <p:txBody>
          <a:bodyPr>
            <a:noAutofit/>
          </a:bodyPr>
          <a:lstStyle/>
          <a:p>
            <a:r>
              <a:rPr lang="en-CA" sz="4400" b="0" dirty="0" err="1" smtClean="0"/>
              <a:t>Ribosomes</a:t>
            </a:r>
            <a:endParaRPr lang="en-CA" sz="44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556792"/>
            <a:ext cx="8147248" cy="3515990"/>
          </a:xfrm>
        </p:spPr>
        <p:txBody>
          <a:bodyPr/>
          <a:lstStyle/>
          <a:p>
            <a:r>
              <a:rPr lang="en-CA" dirty="0" smtClean="0"/>
              <a:t>Location of protein synthesis.</a:t>
            </a:r>
          </a:p>
          <a:p>
            <a:r>
              <a:rPr lang="en-CA" dirty="0" smtClean="0"/>
              <a:t>Proteins made in the </a:t>
            </a:r>
            <a:r>
              <a:rPr lang="en-CA" dirty="0" err="1" smtClean="0"/>
              <a:t>cytoplasmic</a:t>
            </a:r>
            <a:r>
              <a:rPr lang="en-CA" dirty="0" smtClean="0"/>
              <a:t> </a:t>
            </a:r>
            <a:r>
              <a:rPr lang="en-CA" dirty="0" err="1" smtClean="0"/>
              <a:t>ribosomes</a:t>
            </a:r>
            <a:r>
              <a:rPr lang="en-CA" dirty="0" smtClean="0"/>
              <a:t> generally stay in the cell.</a:t>
            </a:r>
          </a:p>
          <a:p>
            <a:r>
              <a:rPr lang="en-CA" dirty="0" smtClean="0"/>
              <a:t>Proteins made on the ER usually leave the cell.</a:t>
            </a:r>
          </a:p>
          <a:p>
            <a:r>
              <a:rPr lang="en-CA" dirty="0" err="1" smtClean="0"/>
              <a:t>Polysomes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915000" cy="1162050"/>
          </a:xfrm>
        </p:spPr>
        <p:txBody>
          <a:bodyPr>
            <a:normAutofit/>
          </a:bodyPr>
          <a:lstStyle/>
          <a:p>
            <a:r>
              <a:rPr lang="en-CA" sz="4400" b="0" dirty="0" err="1" smtClean="0"/>
              <a:t>Ribosomes</a:t>
            </a:r>
            <a:endParaRPr lang="en-CA" sz="44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484784"/>
            <a:ext cx="8147248" cy="3371974"/>
          </a:xfrm>
        </p:spPr>
        <p:txBody>
          <a:bodyPr/>
          <a:lstStyle/>
          <a:p>
            <a:r>
              <a:rPr lang="en-CA" dirty="0" err="1" smtClean="0"/>
              <a:t>Ribosomes</a:t>
            </a:r>
            <a:r>
              <a:rPr lang="en-CA" dirty="0" smtClean="0"/>
              <a:t> leave the nucleus through the nuclear pores</a:t>
            </a:r>
          </a:p>
          <a:p>
            <a:r>
              <a:rPr lang="en-CA" dirty="0" smtClean="0"/>
              <a:t>Some become embedded in the Endoplasmic Reticulum (ER)</a:t>
            </a:r>
          </a:p>
          <a:p>
            <a:r>
              <a:rPr lang="en-CA" dirty="0" smtClean="0"/>
              <a:t>Others remain in the 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cytoplasm </a:t>
            </a:r>
            <a:r>
              <a:rPr lang="en-CA" dirty="0" smtClean="0"/>
              <a:t>of the cell 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6146" name="Picture 2" descr="Riboso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717032"/>
            <a:ext cx="2619375" cy="26193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355976" y="638132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3"/>
              </a:rPr>
              <a:t>http://www.nsf.gov/news/overviews/biology/interactive.jsp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Endoplasmic Reticulum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Rough ER (RER)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err="1" smtClean="0"/>
              <a:t>Ribosomes</a:t>
            </a:r>
            <a:r>
              <a:rPr lang="en-CA" dirty="0" smtClean="0"/>
              <a:t> embedded in its membranes</a:t>
            </a:r>
          </a:p>
          <a:p>
            <a:r>
              <a:rPr lang="en-CA" dirty="0" smtClean="0"/>
              <a:t>Act to move molecules throughout the cell</a:t>
            </a:r>
          </a:p>
          <a:p>
            <a:r>
              <a:rPr lang="en-CA" dirty="0" smtClean="0"/>
              <a:t>Role in making phospholipids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Smooth ER (SER)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No </a:t>
            </a:r>
            <a:r>
              <a:rPr lang="en-CA" dirty="0" err="1" smtClean="0"/>
              <a:t>ribosomes</a:t>
            </a:r>
            <a:endParaRPr lang="en-CA" dirty="0" smtClean="0"/>
          </a:p>
          <a:p>
            <a:r>
              <a:rPr lang="en-CA" dirty="0" smtClean="0"/>
              <a:t>Act to move molecules throughout the cell</a:t>
            </a:r>
          </a:p>
          <a:p>
            <a:r>
              <a:rPr lang="en-CA" dirty="0" smtClean="0"/>
              <a:t>Location of steroid production</a:t>
            </a: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</p:bldLst>
  </p:timing>
</p:sld>
</file>

<file path=ppt/theme/theme1.xml><?xml version="1.0" encoding="utf-8"?>
<a:theme xmlns:a="http://schemas.openxmlformats.org/drawingml/2006/main" name="Biology 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Biology 12</Template>
  <TotalTime>1603</TotalTime>
  <Words>466</Words>
  <Application>Microsoft Office PowerPoint</Application>
  <PresentationFormat>On-screen Show (4:3)</PresentationFormat>
  <Paragraphs>122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Biology 12</vt:lpstr>
      <vt:lpstr>Cell Structure</vt:lpstr>
      <vt:lpstr>Cells: The Building Blocks of Living Organisms</vt:lpstr>
      <vt:lpstr>Cells: The Building Blocks of Living Organisms</vt:lpstr>
      <vt:lpstr>Eukaryotic Cells</vt:lpstr>
      <vt:lpstr>Nucleus</vt:lpstr>
      <vt:lpstr>Nucleolus</vt:lpstr>
      <vt:lpstr>Ribosomes</vt:lpstr>
      <vt:lpstr>Ribosomes</vt:lpstr>
      <vt:lpstr>Endoplasmic Reticulum</vt:lpstr>
      <vt:lpstr>Slide 10</vt:lpstr>
      <vt:lpstr>Vesicles</vt:lpstr>
      <vt:lpstr>Golgi Bodies</vt:lpstr>
      <vt:lpstr>Golgi Bodies</vt:lpstr>
      <vt:lpstr>Vesicles and the Golgi Bodies</vt:lpstr>
      <vt:lpstr>Mitochondria and Chloroplasts</vt:lpstr>
      <vt:lpstr>Mitochondria</vt:lpstr>
      <vt:lpstr>Mitochondria</vt:lpstr>
      <vt:lpstr>Chloroplasts</vt:lpstr>
      <vt:lpstr>Chloroplasts</vt:lpstr>
      <vt:lpstr>Other Important Cell Structures</vt:lpstr>
      <vt:lpstr>Slide 21</vt:lpstr>
      <vt:lpstr>More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Structure</dc:title>
  <dc:creator>Freya</dc:creator>
  <cp:lastModifiedBy>Freya Vos</cp:lastModifiedBy>
  <cp:revision>56</cp:revision>
  <dcterms:created xsi:type="dcterms:W3CDTF">2009-07-17T04:05:13Z</dcterms:created>
  <dcterms:modified xsi:type="dcterms:W3CDTF">2010-09-07T01:56:08Z</dcterms:modified>
</cp:coreProperties>
</file>