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9" r:id="rId5"/>
    <p:sldId id="258" r:id="rId6"/>
    <p:sldId id="260" r:id="rId7"/>
    <p:sldId id="261" r:id="rId8"/>
    <p:sldId id="262" r:id="rId9"/>
    <p:sldId id="271" r:id="rId10"/>
    <p:sldId id="263" r:id="rId11"/>
    <p:sldId id="273" r:id="rId12"/>
    <p:sldId id="264" r:id="rId13"/>
    <p:sldId id="265" r:id="rId14"/>
    <p:sldId id="266" r:id="rId15"/>
    <p:sldId id="272" r:id="rId16"/>
    <p:sldId id="267" r:id="rId17"/>
    <p:sldId id="274" r:id="rId18"/>
    <p:sldId id="268" r:id="rId19"/>
    <p:sldId id="269" r:id="rId20"/>
    <p:sldId id="275" r:id="rId21"/>
    <p:sldId id="270" r:id="rId22"/>
    <p:sldId id="276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AECE-E2C6-443C-9E27-854D2CC9071A}" type="datetimeFigureOut">
              <a:rPr lang="en-US" smtClean="0"/>
              <a:pPr/>
              <a:t>12/4/2014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A782-C7E2-4DCE-BA2B-45CFA0019F2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Nervous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Mounting responses to changes in the environment.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Cerebellum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Ensures muscles coordination and balance</a:t>
            </a:r>
          </a:p>
          <a:p>
            <a:r>
              <a:rPr lang="en-CA" dirty="0" smtClean="0"/>
              <a:t>Sensory information is constantly being sent from the periphery to the brain</a:t>
            </a:r>
          </a:p>
          <a:p>
            <a:pPr lvl="1"/>
            <a:r>
              <a:rPr lang="en-CA" dirty="0" smtClean="0"/>
              <a:t>Including information about the body’s spatial orientation</a:t>
            </a:r>
          </a:p>
          <a:p>
            <a:pPr lvl="1"/>
            <a:r>
              <a:rPr lang="en-CA" dirty="0" smtClean="0"/>
              <a:t>Routed through the cerebellum</a:t>
            </a:r>
          </a:p>
          <a:p>
            <a:r>
              <a:rPr lang="en-CA" dirty="0" smtClean="0"/>
              <a:t>Ensured that motor impulses coming from the cerebrum allow for smooth movement and balance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Medulla Oblongata</a:t>
            </a:r>
            <a:endParaRPr lang="en-CA" dirty="0"/>
          </a:p>
        </p:txBody>
      </p:sp>
      <p:pic>
        <p:nvPicPr>
          <p:cNvPr id="30722" name="Picture 2" descr="http://www.mult-sclerosis.org/medul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928802"/>
            <a:ext cx="3810000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Medulla Oblongata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Located in the brain stem at the top region of the spinal cord</a:t>
            </a:r>
          </a:p>
          <a:p>
            <a:r>
              <a:rPr lang="en-CA" dirty="0" smtClean="0"/>
              <a:t>Receptors that are sensitive to conditions in the blood (CO</a:t>
            </a:r>
            <a:r>
              <a:rPr lang="en-CA" baseline="-25000" dirty="0" smtClean="0"/>
              <a:t>2</a:t>
            </a:r>
            <a:r>
              <a:rPr lang="en-CA" dirty="0" smtClean="0"/>
              <a:t> and H</a:t>
            </a:r>
            <a:r>
              <a:rPr lang="en-CA" baseline="30000" dirty="0" smtClean="0"/>
              <a:t>+</a:t>
            </a:r>
            <a:r>
              <a:rPr lang="en-CA" dirty="0" smtClean="0"/>
              <a:t>)</a:t>
            </a:r>
          </a:p>
          <a:p>
            <a:r>
              <a:rPr lang="en-CA" dirty="0" smtClean="0"/>
              <a:t>Responsible for various functions that don’t require conscious thought  (</a:t>
            </a:r>
            <a:r>
              <a:rPr lang="en-CA" dirty="0" err="1" smtClean="0"/>
              <a:t>eg</a:t>
            </a:r>
            <a:r>
              <a:rPr lang="en-CA" dirty="0" smtClean="0"/>
              <a:t>. heart rate and breathing rate)</a:t>
            </a:r>
          </a:p>
          <a:p>
            <a:r>
              <a:rPr lang="en-CA" dirty="0" smtClean="0"/>
              <a:t>Reflexive action</a:t>
            </a:r>
          </a:p>
          <a:p>
            <a:r>
              <a:rPr lang="en-CA" dirty="0" smtClean="0"/>
              <a:t>Coughing, sneezing, </a:t>
            </a:r>
            <a:r>
              <a:rPr lang="en-CA" dirty="0" err="1"/>
              <a:t>h</a:t>
            </a:r>
            <a:r>
              <a:rPr lang="en-CA" dirty="0" err="1" smtClean="0"/>
              <a:t>icupping</a:t>
            </a:r>
            <a:r>
              <a:rPr lang="en-CA" dirty="0" smtClean="0"/>
              <a:t>, vomiting, swallowing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Corpus </a:t>
            </a:r>
            <a:r>
              <a:rPr lang="en-CA" dirty="0" err="1" smtClean="0"/>
              <a:t>Callosum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Coordinates impulses from 1 side of the brain to the other</a:t>
            </a:r>
            <a:endParaRPr lang="en-CA" dirty="0"/>
          </a:p>
        </p:txBody>
      </p:sp>
      <p:pic>
        <p:nvPicPr>
          <p:cNvPr id="25602" name="Picture 2" descr="http://www.mult-sclerosis.org/corpuscallos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24944"/>
            <a:ext cx="3810000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Thalamus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Under the corpus </a:t>
            </a:r>
            <a:r>
              <a:rPr lang="en-CA" dirty="0" err="1" smtClean="0"/>
              <a:t>callosum</a:t>
            </a:r>
            <a:r>
              <a:rPr lang="en-CA" dirty="0" smtClean="0"/>
              <a:t> and inside a ventricle of the brain</a:t>
            </a:r>
          </a:p>
          <a:p>
            <a:r>
              <a:rPr lang="en-CA" dirty="0" smtClean="0"/>
              <a:t>Impulses travelling from the spinal cord pass through the thalamus</a:t>
            </a:r>
          </a:p>
          <a:p>
            <a:r>
              <a:rPr lang="en-CA" dirty="0" smtClean="0"/>
              <a:t>Directs impulses to the correct part of the cerebrum</a:t>
            </a:r>
          </a:p>
          <a:p>
            <a:r>
              <a:rPr lang="en-CA" dirty="0" smtClean="0"/>
              <a:t>“Sorting Center”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Thalamus</a:t>
            </a:r>
            <a:endParaRPr lang="en-CA" dirty="0"/>
          </a:p>
        </p:txBody>
      </p:sp>
      <p:pic>
        <p:nvPicPr>
          <p:cNvPr id="29698" name="Picture 2" descr="http://www.mult-sclerosis.org/thalam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71678"/>
            <a:ext cx="3810000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Hypothalamus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Below the thalamus</a:t>
            </a:r>
          </a:p>
          <a:p>
            <a:r>
              <a:rPr lang="en-CA" dirty="0" smtClean="0"/>
              <a:t>Responsible for homeostasis (body temperature, sleep, hunger, thirst, etc)</a:t>
            </a:r>
          </a:p>
          <a:p>
            <a:r>
              <a:rPr lang="en-CA" dirty="0" smtClean="0"/>
              <a:t>Constantly sampling the blood that travels through it</a:t>
            </a:r>
          </a:p>
          <a:p>
            <a:r>
              <a:rPr lang="en-CA" dirty="0" smtClean="0"/>
              <a:t>Responds through nerve impulses or hormones</a:t>
            </a:r>
          </a:p>
          <a:p>
            <a:pPr lvl="1"/>
            <a:r>
              <a:rPr lang="en-CA" dirty="0" smtClean="0"/>
              <a:t>Hormones are produced by the pituitary gland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Hypothalamus</a:t>
            </a:r>
            <a:endParaRPr lang="en-CA" dirty="0"/>
          </a:p>
        </p:txBody>
      </p:sp>
      <p:pic>
        <p:nvPicPr>
          <p:cNvPr id="31748" name="Picture 4" descr="http://brainconnection.positscience.com/med/medart/l/hypothalam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857364"/>
            <a:ext cx="3857652" cy="36885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1538" y="2500306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Central </a:t>
            </a:r>
            <a:br>
              <a:rPr lang="en-CA" dirty="0" smtClean="0"/>
            </a:br>
            <a:r>
              <a:rPr lang="en-CA" dirty="0" smtClean="0"/>
              <a:t>Nervous </a:t>
            </a:r>
            <a:br>
              <a:rPr lang="en-CA" dirty="0" smtClean="0"/>
            </a:br>
            <a:r>
              <a:rPr lang="en-CA" dirty="0" smtClean="0"/>
              <a:t>System: </a:t>
            </a:r>
            <a:br>
              <a:rPr lang="en-CA" dirty="0" smtClean="0"/>
            </a:br>
            <a:r>
              <a:rPr lang="en-CA" dirty="0" smtClean="0"/>
              <a:t>Spinal Cord</a:t>
            </a:r>
            <a:endParaRPr lang="en-CA" dirty="0"/>
          </a:p>
        </p:txBody>
      </p:sp>
      <p:pic>
        <p:nvPicPr>
          <p:cNvPr id="2050" name="Picture 2" descr="http://www.nlm.nih.gov/medlineplus/ency/images/ency/fullsize/195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44824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Extends from brain through the vertebrae</a:t>
            </a:r>
          </a:p>
          <a:p>
            <a:r>
              <a:rPr lang="en-CA" dirty="0" smtClean="0"/>
              <a:t>Nerves extend from the spinal cord between vertebrae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Goals Today...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Compare the locations and functions of the central and peripheral nervous systems</a:t>
            </a:r>
          </a:p>
          <a:p>
            <a:r>
              <a:rPr lang="en-CA" dirty="0" smtClean="0"/>
              <a:t>Identify and give functions for each of the following parts of the brain:</a:t>
            </a:r>
          </a:p>
          <a:p>
            <a:pPr lvl="1"/>
            <a:r>
              <a:rPr lang="en-CA" dirty="0" smtClean="0"/>
              <a:t> medulla oblongata</a:t>
            </a:r>
          </a:p>
          <a:p>
            <a:pPr lvl="1"/>
            <a:r>
              <a:rPr lang="en-CA" dirty="0" smtClean="0"/>
              <a:t>cerebrum</a:t>
            </a:r>
          </a:p>
          <a:p>
            <a:pPr lvl="1"/>
            <a:r>
              <a:rPr lang="en-CA" dirty="0" smtClean="0"/>
              <a:t>thalamus</a:t>
            </a:r>
          </a:p>
          <a:p>
            <a:pPr lvl="1"/>
            <a:r>
              <a:rPr lang="en-CA" dirty="0" smtClean="0"/>
              <a:t>cerebellum</a:t>
            </a:r>
          </a:p>
          <a:p>
            <a:pPr lvl="1"/>
            <a:r>
              <a:rPr lang="en-CA" dirty="0" smtClean="0"/>
              <a:t>hypothalamus</a:t>
            </a:r>
          </a:p>
          <a:p>
            <a:pPr lvl="1"/>
            <a:r>
              <a:rPr lang="en-CA" dirty="0" smtClean="0"/>
              <a:t>pituitary gland</a:t>
            </a:r>
          </a:p>
          <a:p>
            <a:pPr lvl="1"/>
            <a:r>
              <a:rPr lang="en-CA" dirty="0" smtClean="0"/>
              <a:t>corpus </a:t>
            </a:r>
            <a:r>
              <a:rPr lang="en-CA" dirty="0" err="1" smtClean="0"/>
              <a:t>callosum</a:t>
            </a:r>
            <a:endParaRPr lang="en-CA" dirty="0" smtClean="0"/>
          </a:p>
          <a:p>
            <a:pPr lvl="1"/>
            <a:r>
              <a:rPr lang="en-CA" dirty="0" err="1" smtClean="0"/>
              <a:t>meninges</a:t>
            </a:r>
            <a:endParaRPr lang="en-CA" dirty="0" smtClean="0"/>
          </a:p>
          <a:p>
            <a:r>
              <a:rPr lang="en-CA" dirty="0" smtClean="0"/>
              <a:t>Explain how the hypothalamus and pituitary gland interact as the </a:t>
            </a:r>
            <a:r>
              <a:rPr lang="en-CA" dirty="0" err="1" smtClean="0"/>
              <a:t>neuroendocrine</a:t>
            </a:r>
            <a:r>
              <a:rPr lang="en-CA" dirty="0" smtClean="0"/>
              <a:t> control centre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kennethsternchiropractic.com/images/spine-column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857232"/>
            <a:ext cx="3966473" cy="50482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Protecting the Nervous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CNS is surrounded in bone</a:t>
            </a:r>
          </a:p>
          <a:p>
            <a:pPr lvl="1"/>
            <a:r>
              <a:rPr lang="en-CA" dirty="0" smtClean="0"/>
              <a:t>Skull protects brain</a:t>
            </a:r>
          </a:p>
          <a:p>
            <a:pPr lvl="1"/>
            <a:r>
              <a:rPr lang="en-CA" dirty="0" smtClean="0"/>
              <a:t>Vertebrae protect spinal cord</a:t>
            </a:r>
          </a:p>
          <a:p>
            <a:r>
              <a:rPr lang="en-CA" dirty="0" err="1" smtClean="0"/>
              <a:t>Meninges</a:t>
            </a:r>
            <a:r>
              <a:rPr lang="en-CA" dirty="0" smtClean="0"/>
              <a:t> is a set of membranes that protects the nervous tissue from the rough bone</a:t>
            </a:r>
          </a:p>
          <a:p>
            <a:pPr lvl="1"/>
            <a:r>
              <a:rPr lang="en-CA" dirty="0" smtClean="0"/>
              <a:t>Dura </a:t>
            </a:r>
            <a:r>
              <a:rPr lang="en-CA" dirty="0" smtClean="0"/>
              <a:t>Mater </a:t>
            </a:r>
            <a:r>
              <a:rPr lang="en-CA" dirty="0" smtClean="0"/>
              <a:t>(closest to bone)</a:t>
            </a:r>
          </a:p>
          <a:p>
            <a:pPr lvl="1"/>
            <a:r>
              <a:rPr lang="en-CA" dirty="0" err="1" smtClean="0"/>
              <a:t>Arachnoid</a:t>
            </a:r>
            <a:r>
              <a:rPr lang="en-CA" dirty="0" smtClean="0"/>
              <a:t> Layer</a:t>
            </a:r>
          </a:p>
          <a:p>
            <a:pPr lvl="1"/>
            <a:r>
              <a:rPr lang="en-CA" dirty="0" smtClean="0"/>
              <a:t>Pia </a:t>
            </a:r>
            <a:r>
              <a:rPr lang="en-CA" dirty="0" smtClean="0"/>
              <a:t>Mater </a:t>
            </a:r>
            <a:r>
              <a:rPr lang="en-CA" dirty="0" smtClean="0"/>
              <a:t>(closest to nervous tissue)</a:t>
            </a:r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fotosa.ru/stock_photo/MedicalRF/p_2110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2933700" cy="4543425"/>
          </a:xfrm>
          <a:prstGeom prst="rect">
            <a:avLst/>
          </a:prstGeom>
          <a:noFill/>
        </p:spPr>
      </p:pic>
      <p:pic>
        <p:nvPicPr>
          <p:cNvPr id="33796" name="Picture 4" descr="http://www.mayoclinic.com/images/image_popup/r7_menin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071678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Remember Our Goals Today...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Compare the locations and functions of the central and peripheral nervous systems</a:t>
            </a:r>
          </a:p>
          <a:p>
            <a:r>
              <a:rPr lang="en-CA" dirty="0" smtClean="0"/>
              <a:t>Identify and give functions for each of the following parts of the brain:</a:t>
            </a:r>
          </a:p>
          <a:p>
            <a:pPr lvl="1"/>
            <a:r>
              <a:rPr lang="en-CA" dirty="0" smtClean="0"/>
              <a:t> medulla oblongata</a:t>
            </a:r>
          </a:p>
          <a:p>
            <a:pPr lvl="1"/>
            <a:r>
              <a:rPr lang="en-CA" dirty="0" smtClean="0"/>
              <a:t>cerebrum</a:t>
            </a:r>
          </a:p>
          <a:p>
            <a:pPr lvl="1"/>
            <a:r>
              <a:rPr lang="en-CA" dirty="0" smtClean="0"/>
              <a:t>thalamus</a:t>
            </a:r>
          </a:p>
          <a:p>
            <a:pPr lvl="1"/>
            <a:r>
              <a:rPr lang="en-CA" dirty="0" smtClean="0"/>
              <a:t>cerebellum</a:t>
            </a:r>
          </a:p>
          <a:p>
            <a:pPr lvl="1"/>
            <a:r>
              <a:rPr lang="en-CA" dirty="0" smtClean="0"/>
              <a:t>hypothalamus</a:t>
            </a:r>
          </a:p>
          <a:p>
            <a:pPr lvl="1"/>
            <a:r>
              <a:rPr lang="en-CA" dirty="0" smtClean="0"/>
              <a:t>pituitary gland</a:t>
            </a:r>
          </a:p>
          <a:p>
            <a:pPr lvl="1"/>
            <a:r>
              <a:rPr lang="en-CA" dirty="0" smtClean="0"/>
              <a:t>corpus </a:t>
            </a:r>
            <a:r>
              <a:rPr lang="en-CA" dirty="0" err="1" smtClean="0"/>
              <a:t>callosum</a:t>
            </a:r>
            <a:endParaRPr lang="en-CA" dirty="0" smtClean="0"/>
          </a:p>
          <a:p>
            <a:pPr lvl="1"/>
            <a:r>
              <a:rPr lang="en-CA" dirty="0" err="1" smtClean="0"/>
              <a:t>meninges</a:t>
            </a:r>
            <a:endParaRPr lang="en-CA" dirty="0" smtClean="0"/>
          </a:p>
          <a:p>
            <a:r>
              <a:rPr lang="en-CA" dirty="0" smtClean="0"/>
              <a:t>Explain how the hypothalamus and pituitary gland interact as the </a:t>
            </a:r>
            <a:r>
              <a:rPr lang="en-CA" dirty="0" err="1" smtClean="0"/>
              <a:t>neuroendocrine</a:t>
            </a:r>
            <a:r>
              <a:rPr lang="en-CA" dirty="0" smtClean="0"/>
              <a:t> control centre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Nervous System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Central Nervous System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CNS</a:t>
            </a:r>
          </a:p>
          <a:p>
            <a:r>
              <a:rPr lang="en-CA" dirty="0" smtClean="0"/>
              <a:t>Brain and Spinal Cord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Peripheral Nervous System</a:t>
            </a:r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PNS</a:t>
            </a:r>
          </a:p>
          <a:p>
            <a:r>
              <a:rPr lang="en-CA" dirty="0" smtClean="0"/>
              <a:t>Nerves that extend from the CNS to collect stimuli</a:t>
            </a:r>
          </a:p>
          <a:p>
            <a:r>
              <a:rPr lang="en-CA" dirty="0" smtClean="0"/>
              <a:t>Conduct impulses from the CNS</a:t>
            </a:r>
          </a:p>
          <a:p>
            <a:r>
              <a:rPr lang="en-CA" dirty="0" smtClean="0"/>
              <a:t>Nerves are either autonomic nervous system (involuntary) or somatic nervous system (voluntary)</a:t>
            </a:r>
            <a:endParaRPr lang="en-CA" dirty="0"/>
          </a:p>
        </p:txBody>
      </p:sp>
      <p:pic>
        <p:nvPicPr>
          <p:cNvPr id="4098" name="Picture 2" descr="Central nervous system and peripheral nervous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56992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p"/>
      <p:bldP spid="10" grpId="0" build="allAtOnce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1538" y="2500306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Central </a:t>
            </a:r>
            <a:br>
              <a:rPr lang="en-CA" dirty="0" smtClean="0"/>
            </a:br>
            <a:r>
              <a:rPr lang="en-CA" dirty="0" smtClean="0"/>
              <a:t>Nervous </a:t>
            </a:r>
            <a:br>
              <a:rPr lang="en-CA" dirty="0" smtClean="0"/>
            </a:br>
            <a:r>
              <a:rPr lang="en-CA" dirty="0" smtClean="0"/>
              <a:t>System: </a:t>
            </a:r>
            <a:br>
              <a:rPr lang="en-CA" dirty="0" smtClean="0"/>
            </a:br>
            <a:r>
              <a:rPr lang="en-CA" dirty="0" smtClean="0"/>
              <a:t>Brain</a:t>
            </a:r>
            <a:endParaRPr lang="en-CA" dirty="0"/>
          </a:p>
        </p:txBody>
      </p:sp>
      <p:pic>
        <p:nvPicPr>
          <p:cNvPr id="2050" name="Picture 2" descr="http://www.nlm.nih.gov/medlineplus/ency/images/ency/fullsize/195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00024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en-CA" dirty="0" smtClean="0"/>
              <a:t>Brain starts to develop in embryos</a:t>
            </a:r>
          </a:p>
          <a:p>
            <a:r>
              <a:rPr lang="en-CA" dirty="0" smtClean="0"/>
              <a:t>Cranial Nerves: 12 pairs of nerves that extend from the brain (PNS)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3074" name="Picture 2" descr="http://www.mayoclinic.org/images/brain-anatomy-3co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140968"/>
            <a:ext cx="5600700" cy="31623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Cerebrum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Largest part of the brain</a:t>
            </a:r>
          </a:p>
          <a:p>
            <a:r>
              <a:rPr lang="en-CA" dirty="0" smtClean="0"/>
              <a:t>Divided into the right and 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left hemispheres by the 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central fissure</a:t>
            </a:r>
          </a:p>
          <a:p>
            <a:r>
              <a:rPr lang="en-CA" dirty="0" smtClean="0"/>
              <a:t>Corpus </a:t>
            </a:r>
            <a:r>
              <a:rPr lang="en-CA" dirty="0" err="1" smtClean="0"/>
              <a:t>Callosum</a:t>
            </a:r>
            <a:r>
              <a:rPr lang="en-CA" dirty="0"/>
              <a:t> </a:t>
            </a:r>
            <a:endParaRPr lang="en-CA" dirty="0" smtClean="0"/>
          </a:p>
          <a:p>
            <a:pPr lvl="1"/>
            <a:r>
              <a:rPr lang="en-CA" dirty="0" smtClean="0"/>
              <a:t>area of dense tissue at the </a:t>
            </a:r>
          </a:p>
          <a:p>
            <a:pPr lvl="1">
              <a:buNone/>
            </a:pPr>
            <a:r>
              <a:rPr lang="en-CA" dirty="0" smtClean="0"/>
              <a:t>	base of the central fissure 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1026" name="Picture 2" descr="http://1.bp.blogspot.com/_SEADPBYUowg/SYBoI-c3fuI/AAAAAAAABSs/mOjJEFyABC4/s400/Brai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44824"/>
            <a:ext cx="3048000" cy="36290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daviddarling.info/images/brain_lateral_cross-s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43050"/>
            <a:ext cx="4762500" cy="367665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Cerebrum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Cerebrum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Central processing area</a:t>
            </a:r>
          </a:p>
          <a:p>
            <a:r>
              <a:rPr lang="en-CA" dirty="0" smtClean="0"/>
              <a:t>Memory storage</a:t>
            </a:r>
          </a:p>
          <a:p>
            <a:r>
              <a:rPr lang="en-CA" dirty="0" smtClean="0"/>
              <a:t>Conscious thoughts are made here</a:t>
            </a:r>
          </a:p>
          <a:p>
            <a:r>
              <a:rPr lang="en-CA" dirty="0" smtClean="0"/>
              <a:t>Non-reflexive connections and associations are made here</a:t>
            </a:r>
          </a:p>
          <a:p>
            <a:r>
              <a:rPr lang="en-CA" dirty="0" smtClean="0"/>
              <a:t>Subdivided into lobes which are further divided into areas with specialized functions</a:t>
            </a:r>
          </a:p>
          <a:p>
            <a:r>
              <a:rPr lang="en-CA" dirty="0" smtClean="0"/>
              <a:t>Handles impulses that require processing before responses are sent (</a:t>
            </a:r>
            <a:r>
              <a:rPr lang="en-CA" dirty="0" err="1" smtClean="0"/>
              <a:t>eg</a:t>
            </a:r>
            <a:r>
              <a:rPr lang="en-CA" dirty="0" smtClean="0"/>
              <a:t>. Moving in response to a visual stimuli)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Cerebellum</a:t>
            </a:r>
            <a:endParaRPr lang="en-CA" dirty="0"/>
          </a:p>
        </p:txBody>
      </p:sp>
      <p:pic>
        <p:nvPicPr>
          <p:cNvPr id="19458" name="Picture 2" descr="http://www.mult-sclerosis.org/cerebell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714488"/>
            <a:ext cx="3810000" cy="3200401"/>
          </a:xfrm>
          <a:prstGeom prst="rect">
            <a:avLst/>
          </a:prstGeom>
          <a:noFill/>
        </p:spPr>
      </p:pic>
      <p:pic>
        <p:nvPicPr>
          <p:cNvPr id="4" name="Picture 2" descr="http://www.mult-sclerosis.org/cerebell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8450" y="1866888"/>
            <a:ext cx="3810000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2239</TotalTime>
  <Words>506</Words>
  <Application>Microsoft Office PowerPoint</Application>
  <PresentationFormat>On-screen Show (4:3)</PresentationFormat>
  <Paragraphs>95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Biology 12</vt:lpstr>
      <vt:lpstr>Nervous System</vt:lpstr>
      <vt:lpstr>Our Goals Today...</vt:lpstr>
      <vt:lpstr>Nervous System</vt:lpstr>
      <vt:lpstr>Central  Nervous  System:  Brain</vt:lpstr>
      <vt:lpstr>PowerPoint Presentation</vt:lpstr>
      <vt:lpstr>Cerebrum</vt:lpstr>
      <vt:lpstr>Cerebrum</vt:lpstr>
      <vt:lpstr>Cerebrum</vt:lpstr>
      <vt:lpstr>Cerebellum</vt:lpstr>
      <vt:lpstr>Cerebellum</vt:lpstr>
      <vt:lpstr>Medulla Oblongata</vt:lpstr>
      <vt:lpstr>Medulla Oblongata</vt:lpstr>
      <vt:lpstr>Corpus Callosum</vt:lpstr>
      <vt:lpstr>Thalamus</vt:lpstr>
      <vt:lpstr>Thalamus</vt:lpstr>
      <vt:lpstr>Hypothalamus</vt:lpstr>
      <vt:lpstr>Hypothalamus</vt:lpstr>
      <vt:lpstr>Central  Nervous  System:  Spinal Cord</vt:lpstr>
      <vt:lpstr>PowerPoint Presentation</vt:lpstr>
      <vt:lpstr>PowerPoint Presentation</vt:lpstr>
      <vt:lpstr>Protecting the Nervous System</vt:lpstr>
      <vt:lpstr>PowerPoint Presentation</vt:lpstr>
      <vt:lpstr>Remember Our Goals Today...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>Freya</dc:creator>
  <cp:lastModifiedBy>fvos</cp:lastModifiedBy>
  <cp:revision>41</cp:revision>
  <dcterms:created xsi:type="dcterms:W3CDTF">2009-11-28T18:25:43Z</dcterms:created>
  <dcterms:modified xsi:type="dcterms:W3CDTF">2014-12-04T18:39:56Z</dcterms:modified>
</cp:coreProperties>
</file>