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69" r:id="rId2"/>
    <p:sldId id="268" r:id="rId3"/>
    <p:sldId id="257" r:id="rId4"/>
    <p:sldId id="258" r:id="rId5"/>
    <p:sldId id="259" r:id="rId6"/>
    <p:sldId id="260" r:id="rId7"/>
    <p:sldId id="261" r:id="rId8"/>
    <p:sldId id="270" r:id="rId9"/>
    <p:sldId id="264" r:id="rId10"/>
    <p:sldId id="266" r:id="rId11"/>
    <p:sldId id="267" r:id="rId1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931F66-A18B-4932-97DA-184B8C363B67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F1961F5E-1F5A-44D9-9B1A-CDF89D684E87}">
      <dgm:prSet phldrT="[Text]"/>
      <dgm:spPr/>
      <dgm:t>
        <a:bodyPr/>
        <a:lstStyle/>
        <a:p>
          <a:r>
            <a:rPr lang="en-CA" dirty="0" smtClean="0"/>
            <a:t>Liver</a:t>
          </a:r>
          <a:endParaRPr lang="en-CA" dirty="0"/>
        </a:p>
      </dgm:t>
    </dgm:pt>
    <dgm:pt modelId="{5834D2B0-9CB4-4FE5-98D1-5467C921E987}" type="parTrans" cxnId="{2B1553D3-C1CB-413D-AA75-E7FB0AEDB194}">
      <dgm:prSet/>
      <dgm:spPr/>
      <dgm:t>
        <a:bodyPr/>
        <a:lstStyle/>
        <a:p>
          <a:endParaRPr lang="en-CA"/>
        </a:p>
      </dgm:t>
    </dgm:pt>
    <dgm:pt modelId="{D8B377BD-2487-4B02-A685-839E45661DF1}" type="sibTrans" cxnId="{2B1553D3-C1CB-413D-AA75-E7FB0AEDB194}">
      <dgm:prSet/>
      <dgm:spPr/>
      <dgm:t>
        <a:bodyPr/>
        <a:lstStyle/>
        <a:p>
          <a:endParaRPr lang="en-CA"/>
        </a:p>
      </dgm:t>
    </dgm:pt>
    <dgm:pt modelId="{D72CF911-8C0A-4AC0-B350-6D3FE443548F}">
      <dgm:prSet phldrT="[Text]"/>
      <dgm:spPr/>
      <dgm:t>
        <a:bodyPr/>
        <a:lstStyle/>
        <a:p>
          <a:r>
            <a:rPr lang="en-CA" dirty="0" smtClean="0"/>
            <a:t>Pancreas</a:t>
          </a:r>
          <a:endParaRPr lang="en-CA" dirty="0"/>
        </a:p>
      </dgm:t>
    </dgm:pt>
    <dgm:pt modelId="{94B349A6-0F32-4CFE-948B-30F3E6458BD3}" type="parTrans" cxnId="{EE5DC007-DF3A-47A2-A496-B99B90E068B4}">
      <dgm:prSet/>
      <dgm:spPr/>
      <dgm:t>
        <a:bodyPr/>
        <a:lstStyle/>
        <a:p>
          <a:endParaRPr lang="en-CA"/>
        </a:p>
      </dgm:t>
    </dgm:pt>
    <dgm:pt modelId="{A737DF70-A40B-4935-A00B-6FA8026FB203}" type="sibTrans" cxnId="{EE5DC007-DF3A-47A2-A496-B99B90E068B4}">
      <dgm:prSet/>
      <dgm:spPr/>
      <dgm:t>
        <a:bodyPr/>
        <a:lstStyle/>
        <a:p>
          <a:endParaRPr lang="en-CA"/>
        </a:p>
      </dgm:t>
    </dgm:pt>
    <dgm:pt modelId="{8180E3D3-C65E-4E54-856C-4371EEC59672}" type="pres">
      <dgm:prSet presAssocID="{32931F66-A18B-4932-97DA-184B8C363B6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35A68217-F462-4F67-8152-78AE7D29B7FA}" type="pres">
      <dgm:prSet presAssocID="{F1961F5E-1F5A-44D9-9B1A-CDF89D684E87}" presName="Name5" presStyleLbl="venn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41E416B-FA48-40C1-96EB-F61169A47102}" type="pres">
      <dgm:prSet presAssocID="{D8B377BD-2487-4B02-A685-839E45661DF1}" presName="space" presStyleCnt="0"/>
      <dgm:spPr/>
    </dgm:pt>
    <dgm:pt modelId="{90203839-0B1A-4475-993E-ACF2EB37B51B}" type="pres">
      <dgm:prSet presAssocID="{D72CF911-8C0A-4AC0-B350-6D3FE443548F}" presName="Name5" presStyleLbl="venn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E16B4021-7642-477E-AB38-9D3D7426FDA8}" type="presOf" srcId="{D72CF911-8C0A-4AC0-B350-6D3FE443548F}" destId="{90203839-0B1A-4475-993E-ACF2EB37B51B}" srcOrd="0" destOrd="0" presId="urn:microsoft.com/office/officeart/2005/8/layout/venn3"/>
    <dgm:cxn modelId="{EE5DC007-DF3A-47A2-A496-B99B90E068B4}" srcId="{32931F66-A18B-4932-97DA-184B8C363B67}" destId="{D72CF911-8C0A-4AC0-B350-6D3FE443548F}" srcOrd="1" destOrd="0" parTransId="{94B349A6-0F32-4CFE-948B-30F3E6458BD3}" sibTransId="{A737DF70-A40B-4935-A00B-6FA8026FB203}"/>
    <dgm:cxn modelId="{49191E83-22C7-4642-BADC-1BC8BCB4A23F}" type="presOf" srcId="{F1961F5E-1F5A-44D9-9B1A-CDF89D684E87}" destId="{35A68217-F462-4F67-8152-78AE7D29B7FA}" srcOrd="0" destOrd="0" presId="urn:microsoft.com/office/officeart/2005/8/layout/venn3"/>
    <dgm:cxn modelId="{C916EDD3-D101-458C-AC52-6C97829E4F52}" type="presOf" srcId="{32931F66-A18B-4932-97DA-184B8C363B67}" destId="{8180E3D3-C65E-4E54-856C-4371EEC59672}" srcOrd="0" destOrd="0" presId="urn:microsoft.com/office/officeart/2005/8/layout/venn3"/>
    <dgm:cxn modelId="{2B1553D3-C1CB-413D-AA75-E7FB0AEDB194}" srcId="{32931F66-A18B-4932-97DA-184B8C363B67}" destId="{F1961F5E-1F5A-44D9-9B1A-CDF89D684E87}" srcOrd="0" destOrd="0" parTransId="{5834D2B0-9CB4-4FE5-98D1-5467C921E987}" sibTransId="{D8B377BD-2487-4B02-A685-839E45661DF1}"/>
    <dgm:cxn modelId="{13682C67-8A31-4CBB-B6D4-67D593174840}" type="presParOf" srcId="{8180E3D3-C65E-4E54-856C-4371EEC59672}" destId="{35A68217-F462-4F67-8152-78AE7D29B7FA}" srcOrd="0" destOrd="0" presId="urn:microsoft.com/office/officeart/2005/8/layout/venn3"/>
    <dgm:cxn modelId="{D2110C2B-B6AF-4E85-910A-ADBBA2307C17}" type="presParOf" srcId="{8180E3D3-C65E-4E54-856C-4371EEC59672}" destId="{441E416B-FA48-40C1-96EB-F61169A47102}" srcOrd="1" destOrd="0" presId="urn:microsoft.com/office/officeart/2005/8/layout/venn3"/>
    <dgm:cxn modelId="{AAE77AFE-95DE-4006-92A5-2F3B471374CA}" type="presParOf" srcId="{8180E3D3-C65E-4E54-856C-4371EEC59672}" destId="{90203839-0B1A-4475-993E-ACF2EB37B51B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A68217-F462-4F67-8152-78AE7D29B7FA}">
      <dsp:nvSpPr>
        <dsp:cNvPr id="0" name=""/>
        <dsp:cNvSpPr/>
      </dsp:nvSpPr>
      <dsp:spPr>
        <a:xfrm>
          <a:off x="652283" y="1220"/>
          <a:ext cx="2212136" cy="221213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741" tIns="27940" rIns="121741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200" kern="1200" dirty="0" smtClean="0"/>
            <a:t>Liver</a:t>
          </a:r>
          <a:endParaRPr lang="en-CA" sz="2200" kern="1200" dirty="0"/>
        </a:p>
      </dsp:txBody>
      <dsp:txXfrm>
        <a:off x="976243" y="325180"/>
        <a:ext cx="1564216" cy="1564216"/>
      </dsp:txXfrm>
    </dsp:sp>
    <dsp:sp modelId="{90203839-0B1A-4475-993E-ACF2EB37B51B}">
      <dsp:nvSpPr>
        <dsp:cNvPr id="0" name=""/>
        <dsp:cNvSpPr/>
      </dsp:nvSpPr>
      <dsp:spPr>
        <a:xfrm>
          <a:off x="2421992" y="1220"/>
          <a:ext cx="2212136" cy="221213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741" tIns="27940" rIns="121741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200" kern="1200" dirty="0" smtClean="0"/>
            <a:t>Pancreas</a:t>
          </a:r>
          <a:endParaRPr lang="en-CA" sz="2200" kern="1200" dirty="0"/>
        </a:p>
      </dsp:txBody>
      <dsp:txXfrm>
        <a:off x="2745952" y="325180"/>
        <a:ext cx="1564216" cy="15642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B44F9-5DD8-4B3B-BA0D-7CBD20808E8B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66688-2353-472C-B415-71CF747122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7337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732C1A-AF4C-4F24-B9CC-AB4348CEFE04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29660-BAA0-4275-AEAC-C100944DFBBC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E9E7B-A56F-4FEF-8242-D76248E802DD}" type="slidenum">
              <a:rPr lang="en-CA" smtClean="0"/>
              <a:t>5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1D2A-8BBF-454E-9FD5-8DF24E4A1480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8240F-EA21-46B6-8230-C521CC70CE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1D2A-8BBF-454E-9FD5-8DF24E4A1480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8240F-EA21-46B6-8230-C521CC70CE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1D2A-8BBF-454E-9FD5-8DF24E4A1480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8240F-EA21-46B6-8230-C521CC70CE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1D2A-8BBF-454E-9FD5-8DF24E4A1480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8240F-EA21-46B6-8230-C521CC70CE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1D2A-8BBF-454E-9FD5-8DF24E4A1480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8240F-EA21-46B6-8230-C521CC70CE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1D2A-8BBF-454E-9FD5-8DF24E4A1480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8240F-EA21-46B6-8230-C521CC70CE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1D2A-8BBF-454E-9FD5-8DF24E4A1480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8240F-EA21-46B6-8230-C521CC70CE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1D2A-8BBF-454E-9FD5-8DF24E4A1480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8240F-EA21-46B6-8230-C521CC70CE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1D2A-8BBF-454E-9FD5-8DF24E4A1480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8240F-EA21-46B6-8230-C521CC70CE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1D2A-8BBF-454E-9FD5-8DF24E4A1480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8240F-EA21-46B6-8230-C521CC70CE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1D2A-8BBF-454E-9FD5-8DF24E4A1480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8240F-EA21-46B6-8230-C521CC70CE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C1D2A-8BBF-454E-9FD5-8DF24E4A1480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8240F-EA21-46B6-8230-C521CC70CE24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oad-to-health.com/wordpress/wp-content/themes/thesis-15/rotator/digestion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todate.com/online/content/images/gast_pix/Pancreas_anatomy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143000"/>
          </a:xfrm>
        </p:spPr>
        <p:txBody>
          <a:bodyPr/>
          <a:lstStyle/>
          <a:p>
            <a:r>
              <a:rPr lang="en-CA" dirty="0" smtClean="0"/>
              <a:t>Digestive Structures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 Summarize Thus Far...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Enzymes play a crucial role in the digestion of food into absorbable unit molecules</a:t>
            </a:r>
          </a:p>
          <a:p>
            <a:r>
              <a:rPr lang="en-CA" dirty="0" smtClean="0"/>
              <a:t>Two accessory organs, the liver and pancreas, are provide life sustaining functions although they never directly process food</a:t>
            </a:r>
          </a:p>
          <a:p>
            <a:r>
              <a:rPr lang="en-CA" dirty="0" smtClean="0"/>
              <a:t>Next stop... The digestive tract!</a:t>
            </a:r>
            <a:endParaRPr lang="en-C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road-to-health.com/wordpress/wp-content/themes/thesis-15/rotator/diges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857232"/>
            <a:ext cx="3457575" cy="494347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143108" y="6000768"/>
            <a:ext cx="528639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 smtClean="0">
                <a:hlinkClick r:id="rId3"/>
              </a:rPr>
              <a:t>http://road-to-health.com/wordpress/wp-content/themes/thesis-15/rotator/digestion.jpg</a:t>
            </a:r>
            <a:r>
              <a:rPr lang="en-CA" sz="1000" dirty="0" smtClean="0"/>
              <a:t> </a:t>
            </a:r>
            <a:endParaRPr lang="en-CA" sz="1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Goals the Section...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Analyse how the structures of the digestive system work together</a:t>
            </a:r>
          </a:p>
          <a:p>
            <a:r>
              <a:rPr lang="en-CA" dirty="0" smtClean="0"/>
              <a:t>Describe the components, pH, and digestive actions of salivary, gastric, pancreatic, and intestinal juices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14348" y="1571612"/>
            <a:ext cx="7772400" cy="1362075"/>
          </a:xfrm>
        </p:spPr>
        <p:txBody>
          <a:bodyPr/>
          <a:lstStyle/>
          <a:p>
            <a:r>
              <a:rPr lang="en-CA" dirty="0" smtClean="0"/>
              <a:t>Digestive Structures</a:t>
            </a:r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85786" y="2357430"/>
            <a:ext cx="5226374" cy="2295706"/>
          </a:xfrm>
        </p:spPr>
        <p:txBody>
          <a:bodyPr>
            <a:noAutofit/>
          </a:bodyPr>
          <a:lstStyle/>
          <a:p>
            <a:r>
              <a:rPr lang="en-CA" sz="2800" dirty="0" smtClean="0">
                <a:solidFill>
                  <a:schemeClr val="tx1"/>
                </a:solidFill>
              </a:rPr>
              <a:t>The 7m tube running from mouth to anus.</a:t>
            </a:r>
          </a:p>
          <a:p>
            <a:r>
              <a:rPr lang="en-CA" sz="2800" dirty="0" smtClean="0">
                <a:solidFill>
                  <a:schemeClr val="tx1"/>
                </a:solidFill>
              </a:rPr>
              <a:t>Location of food entrance, nutrient absorption </a:t>
            </a:r>
          </a:p>
          <a:p>
            <a:r>
              <a:rPr lang="en-CA" sz="2800" dirty="0" smtClean="0">
                <a:solidFill>
                  <a:schemeClr val="tx1"/>
                </a:solidFill>
              </a:rPr>
              <a:t>and waste excretion.</a:t>
            </a:r>
            <a:endParaRPr lang="en-CA" sz="2800" dirty="0">
              <a:solidFill>
                <a:schemeClr val="tx1"/>
              </a:solidFill>
            </a:endParaRPr>
          </a:p>
        </p:txBody>
      </p:sp>
      <p:pic>
        <p:nvPicPr>
          <p:cNvPr id="6145" name="Picture 1" descr="image of Digestive syst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928670"/>
            <a:ext cx="2259013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Digestive System</a:t>
            </a:r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Lets start with the accessory organs</a:t>
            </a:r>
          </a:p>
          <a:p>
            <a:pPr>
              <a:buNone/>
            </a:pPr>
            <a:endParaRPr lang="en-CA" dirty="0"/>
          </a:p>
        </p:txBody>
      </p:sp>
      <p:graphicFrame>
        <p:nvGraphicFramePr>
          <p:cNvPr id="10" name="Diagram 9"/>
          <p:cNvGraphicFramePr/>
          <p:nvPr/>
        </p:nvGraphicFramePr>
        <p:xfrm>
          <a:off x="2051720" y="3356992"/>
          <a:ext cx="5286412" cy="2214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5A68217-F462-4F67-8152-78AE7D29B7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graphicEl>
                                              <a:dgm id="{35A68217-F462-4F67-8152-78AE7D29B7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graphicEl>
                                              <a:dgm id="{35A68217-F462-4F67-8152-78AE7D29B7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0203839-0B1A-4475-993E-ACF2EB37B5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graphicEl>
                                              <a:dgm id="{90203839-0B1A-4475-993E-ACF2EB37B5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graphicEl>
                                              <a:dgm id="{90203839-0B1A-4475-993E-ACF2EB37B5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Graphic spid="10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Accessory Organs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Describe what it means to be an accessory organ in the digestive tract.</a:t>
            </a:r>
          </a:p>
          <a:p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What are some examples?</a:t>
            </a:r>
          </a:p>
          <a:p>
            <a:pPr lvl="1"/>
            <a:r>
              <a:rPr lang="en-CA" dirty="0" smtClean="0"/>
              <a:t>Liver		 - 	</a:t>
            </a:r>
          </a:p>
          <a:p>
            <a:pPr lvl="1"/>
            <a:r>
              <a:rPr lang="en-CA" dirty="0" smtClean="0"/>
              <a:t>Pancreas 	 -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7158" y="1643050"/>
            <a:ext cx="3000396" cy="2643206"/>
          </a:xfrm>
        </p:spPr>
        <p:txBody>
          <a:bodyPr>
            <a:normAutofit/>
          </a:bodyPr>
          <a:lstStyle/>
          <a:p>
            <a:r>
              <a:rPr lang="en-CA" dirty="0" smtClean="0"/>
              <a:t>Liver </a:t>
            </a:r>
            <a:br>
              <a:rPr lang="en-CA" dirty="0" smtClean="0"/>
            </a:br>
            <a:r>
              <a:rPr lang="en-CA" dirty="0" smtClean="0"/>
              <a:t>and </a:t>
            </a:r>
            <a:br>
              <a:rPr lang="en-CA" dirty="0" smtClean="0"/>
            </a:br>
            <a:r>
              <a:rPr lang="en-CA" dirty="0" smtClean="0"/>
              <a:t>Pancreas</a:t>
            </a:r>
            <a:endParaRPr lang="en-CA" dirty="0"/>
          </a:p>
        </p:txBody>
      </p:sp>
      <p:pic>
        <p:nvPicPr>
          <p:cNvPr id="23554" name="Picture 2" descr="http://www.uptodate.com/online/content/images/gast_pix/Pancreas_anatom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785794"/>
            <a:ext cx="5200650" cy="543877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857620" y="6357958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sz="1000" dirty="0" smtClean="0">
                <a:hlinkClick r:id="rId3"/>
              </a:rPr>
              <a:t>http://www.uptodate.com/online/content/images/gast_pix/Pancreas_anatomy.jpg</a:t>
            </a:r>
            <a:r>
              <a:rPr lang="en-CA" sz="1000" dirty="0" smtClean="0"/>
              <a:t> </a:t>
            </a:r>
            <a:endParaRPr lang="en-CA" sz="1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Pancreas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Posterior to stomach</a:t>
            </a:r>
          </a:p>
          <a:p>
            <a:r>
              <a:rPr lang="en-CA" dirty="0" smtClean="0"/>
              <a:t>Endocrine and Exocrine gland</a:t>
            </a:r>
          </a:p>
          <a:p>
            <a:r>
              <a:rPr lang="en-CA" dirty="0" smtClean="0"/>
              <a:t>Produces Pancreatic Juice, Insulin and Glucagon</a:t>
            </a:r>
          </a:p>
          <a:p>
            <a:r>
              <a:rPr lang="en-CA" dirty="0" smtClean="0"/>
              <a:t>Fill in the chart on the next slide… I have made a google doc!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Chart: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7616020"/>
              </p:ext>
            </p:extLst>
          </p:nvPr>
        </p:nvGraphicFramePr>
        <p:xfrm>
          <a:off x="457200" y="1382288"/>
          <a:ext cx="8229600" cy="4422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544">
                  <a:extLst>
                    <a:ext uri="{9D8B030D-6E8A-4147-A177-3AD203B41FA5}">
                      <a16:colId xmlns:a16="http://schemas.microsoft.com/office/drawing/2014/main" val="1531609667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3981570296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572410415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364366694"/>
                    </a:ext>
                  </a:extLst>
                </a:gridCol>
              </a:tblGrid>
              <a:tr h="502984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Pancreatic</a:t>
                      </a:r>
                      <a:r>
                        <a:rPr lang="en-CA" baseline="0" dirty="0" smtClean="0"/>
                        <a:t> Juice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Insulin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Glucagon</a:t>
                      </a:r>
                      <a:endParaRPr lang="en-C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8433694"/>
                  </a:ext>
                </a:extLst>
              </a:tr>
              <a:tr h="1391484">
                <a:tc>
                  <a:txBody>
                    <a:bodyPr/>
                    <a:lstStyle/>
                    <a:p>
                      <a:r>
                        <a:rPr lang="en-CA" dirty="0" smtClean="0"/>
                        <a:t>Function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344805"/>
                  </a:ext>
                </a:extLst>
              </a:tr>
              <a:tr h="1232364">
                <a:tc>
                  <a:txBody>
                    <a:bodyPr/>
                    <a:lstStyle/>
                    <a:p>
                      <a:r>
                        <a:rPr lang="en-CA" dirty="0" smtClean="0"/>
                        <a:t>Cells of Pancreas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4962157"/>
                  </a:ext>
                </a:extLst>
              </a:tr>
              <a:tr h="1296144">
                <a:tc>
                  <a:txBody>
                    <a:bodyPr/>
                    <a:lstStyle/>
                    <a:p>
                      <a:r>
                        <a:rPr lang="en-CA" dirty="0" smtClean="0"/>
                        <a:t>Endocrine</a:t>
                      </a:r>
                      <a:r>
                        <a:rPr lang="en-CA" baseline="0" dirty="0" smtClean="0"/>
                        <a:t> or</a:t>
                      </a:r>
                      <a:endParaRPr lang="en-CA" dirty="0" smtClean="0"/>
                    </a:p>
                    <a:p>
                      <a:r>
                        <a:rPr lang="en-CA" dirty="0" smtClean="0"/>
                        <a:t>Exocrine?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917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604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Liver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Posterior to the diaphragm</a:t>
            </a:r>
          </a:p>
          <a:p>
            <a:r>
              <a:rPr lang="en-CA" dirty="0" smtClean="0"/>
              <a:t>Large</a:t>
            </a:r>
          </a:p>
          <a:p>
            <a:r>
              <a:rPr lang="en-CA" dirty="0" smtClean="0"/>
              <a:t>Generous blood supply</a:t>
            </a:r>
          </a:p>
          <a:p>
            <a:r>
              <a:rPr lang="en-CA" dirty="0" smtClean="0"/>
              <a:t>6 very important functions</a:t>
            </a:r>
          </a:p>
          <a:p>
            <a:r>
              <a:rPr lang="en-CA" dirty="0" smtClean="0"/>
              <a:t>Your Mission:</a:t>
            </a:r>
          </a:p>
          <a:p>
            <a:pPr lvl="1"/>
            <a:r>
              <a:rPr lang="en-CA" dirty="0" smtClean="0"/>
              <a:t>List the 6 functions of the liver in your “Liver and Pancreas google doc”</a:t>
            </a:r>
          </a:p>
          <a:p>
            <a:endParaRPr lang="en-C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iology 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Biology 12</Template>
  <TotalTime>78</TotalTime>
  <Words>221</Words>
  <Application>Microsoft Office PowerPoint</Application>
  <PresentationFormat>On-screen Show (4:3)</PresentationFormat>
  <Paragraphs>47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Century Gothic</vt:lpstr>
      <vt:lpstr>Biology 12</vt:lpstr>
      <vt:lpstr>Digestive Structures</vt:lpstr>
      <vt:lpstr>Goals the Section...</vt:lpstr>
      <vt:lpstr>Digestive Structures</vt:lpstr>
      <vt:lpstr>The Digestive System</vt:lpstr>
      <vt:lpstr>Accessory Organs</vt:lpstr>
      <vt:lpstr>Liver  and  Pancreas</vt:lpstr>
      <vt:lpstr>Pancreas</vt:lpstr>
      <vt:lpstr>Chart:</vt:lpstr>
      <vt:lpstr>Liver</vt:lpstr>
      <vt:lpstr>To Summarize Thus Far...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Digestive Structures</dc:title>
  <dc:creator>Freya Vos</dc:creator>
  <cp:lastModifiedBy>Windows User</cp:lastModifiedBy>
  <cp:revision>4</cp:revision>
  <cp:lastPrinted>2018-03-13T16:33:31Z</cp:lastPrinted>
  <dcterms:created xsi:type="dcterms:W3CDTF">2010-10-24T19:56:39Z</dcterms:created>
  <dcterms:modified xsi:type="dcterms:W3CDTF">2020-04-07T03:42:59Z</dcterms:modified>
</cp:coreProperties>
</file>